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63" r:id="rId5"/>
    <p:sldId id="265" r:id="rId6"/>
    <p:sldId id="266" r:id="rId7"/>
    <p:sldId id="273" r:id="rId8"/>
    <p:sldId id="268" r:id="rId9"/>
    <p:sldId id="267" r:id="rId10"/>
    <p:sldId id="272" r:id="rId11"/>
    <p:sldId id="269" r:id="rId12"/>
    <p:sldId id="259" r:id="rId13"/>
    <p:sldId id="274" r:id="rId14"/>
    <p:sldId id="271" r:id="rId15"/>
    <p:sldId id="261" r:id="rId16"/>
    <p:sldId id="270" r:id="rId17"/>
    <p:sldId id="264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B01CC-B5FE-406F-B03D-B10573BE9E7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18BF-C084-487C-9200-5933BFE32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38176-C99A-29BD-F839-726A7CC0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07850-8D1E-37F8-3834-617806D80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3624E-E884-55BA-9354-BFED7AA6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30961-BDC1-576E-5F2A-A195D41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8BE0E-460D-EB30-DC34-B1BF079A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35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4D697-6C54-5174-BB5E-A1719B2D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6AA50F-B59E-5EE2-325D-9E04BBDC6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B051C-260F-8F7D-A22B-90D631C8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3BBE2E-89E4-C213-54CD-B71D09CD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CE0CE-DADD-B98A-6A7D-9EC8FB4C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43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CBA262-191E-9E33-B1E1-E204A038D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1A537E-9760-2EE1-93A7-5D8340CF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9D7C9-B693-EA97-21D6-329F7BAF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E423D-15B1-7E5B-C8AA-2F283622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F4815-0EAA-B248-442F-58A7DE3C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96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A6AC5-9C3E-5E09-E732-E3F3E0D8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F4730-A13A-E96E-E901-5475AE74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04CD36-F0F2-F0B3-B25E-B863F1E2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7F07E-799B-07FF-CE01-CBB37834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D926F-666E-AA24-9B33-FC32A074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82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6ED62-5C48-8CE2-5341-A0E7E5E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48858-ECED-278F-0397-6EC4A05D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B1450B-03FE-3780-4E6B-3C74DB01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2D54B-1287-77D6-552E-0E8BB021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8FF3F-F70C-0CF8-D12F-58404020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55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445CE-E1AC-EDF7-AC59-1E34CF76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F0A3B-B3A0-7E18-44C6-3D83498A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3D0035-F98C-4D01-6E18-3517D39E8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9AA5A-3524-1E26-B71A-26F24FDB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0D7C1B-F076-E77F-5CF2-08E91790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5222F-5629-EA91-7B99-FC77F5C8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1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634EB-160D-57E8-0689-9C445C88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8315C7-F23A-8C6A-49B5-4C71AD4D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168315-6415-8650-D567-ABFA3E9A9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23C450-4C45-2449-4B76-C7D4FA693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526AE6-6FC5-D933-9822-B42811A24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BF8D82-1832-9237-88F4-40A4277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19CE88-E0BD-32B3-2728-5CDF8052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F079C7-AFD5-5758-E982-3822ACBA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5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D58B7-882D-E5A9-605D-EEF80C85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DCEF12-23C2-DB6E-285B-B7EB5F76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CAF629-4568-4D4C-AFDD-E9044426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73FE12-5A83-44A9-2E51-A75CCC75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56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E3E305-6D47-53E5-BAA2-4EC421BB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F4EDDF-3A06-AF28-F5AF-0EFEC1EF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B9C4D1-F2C3-033D-9716-1A9CA8B2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9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E9B4-DBC2-ABF8-6755-F0F4FBB5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3677C-75A0-178C-B5F8-D109BC0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B02F51-9635-C2D5-7C68-21D863CA4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7315E4-B00F-AA01-4055-2B61329C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503B5-2E4D-8A9F-9267-14E46FAF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B06BA-36AA-BE0C-5CC2-4896A87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76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7A6D1-352D-9CDB-BF34-17C2C89B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41314A-EC14-4589-0816-86429555A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952FF-1DF2-2D06-24C8-0D1E57A88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C6A9BC-70F5-6DD2-D51F-CF7ABBF4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9AF479-9B4B-F5A5-9E43-9D468AB3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2EB65-7411-FB6D-5355-328C933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8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A340F-5266-90F0-C97A-00CB3BF3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AA071-73D8-75B3-CF47-6E00A24E6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40F5B-E02A-E02B-DF6F-BAAF03A5C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256F-DAA4-4F00-A670-20E7AE38492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A8A83-FBE6-9B51-8368-D5157008B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C2D8E-B9C7-55DD-74EA-905988D02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0383-CD2A-4A07-988E-701443AC5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8E5A2-3F57-1FD7-DA19-C45DA2EC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МУНИЦИПАЛЬНЫЙ УПРАВЛЯЮЩИЙ СОВЕТ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8103C5-8F32-4C40-38A8-CD0EA6E0E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8954"/>
            <a:ext cx="9144000" cy="316928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«ПРОФЕССИОНАЛЬНОЕ ОБУЧЕНИЕ В СОВРЕМЕННОЙ ШКОЛЕ»</a:t>
            </a:r>
          </a:p>
          <a:p>
            <a:endParaRPr lang="ru-RU" sz="3200" dirty="0"/>
          </a:p>
          <a:p>
            <a:r>
              <a:rPr lang="ru-RU" sz="3200" dirty="0">
                <a:solidFill>
                  <a:srgbClr val="0070C0"/>
                </a:solidFill>
              </a:rPr>
              <a:t>25.04.2024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FB885-A744-A2BB-82DC-33D1649FF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49" y="214459"/>
            <a:ext cx="8217031" cy="61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D2945C-54A6-7075-D0E1-A7C424EB8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338734"/>
            <a:ext cx="5435601" cy="5935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298B1-CCEC-5D8E-819D-94A300E66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69" y="1198880"/>
            <a:ext cx="6479252" cy="48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7383E6-BDB3-BFEE-A83A-CDCC28AB2BD2}"/>
              </a:ext>
            </a:extLst>
          </p:cNvPr>
          <p:cNvSpPr/>
          <p:nvPr/>
        </p:nvSpPr>
        <p:spPr>
          <a:xfrm>
            <a:off x="240640" y="3412372"/>
            <a:ext cx="470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ДИАГНОСТИКА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583A68-4FD9-ED8B-8CDE-4727B71234DB}"/>
              </a:ext>
            </a:extLst>
          </p:cNvPr>
          <p:cNvSpPr/>
          <p:nvPr/>
        </p:nvSpPr>
        <p:spPr>
          <a:xfrm>
            <a:off x="4940966" y="4643735"/>
            <a:ext cx="6851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ПРОФЕССИОНАЛЬНОЕ</a:t>
            </a:r>
            <a:b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КОНСУЛЬТИРОВАНИЕ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9E7FD3-D6C8-690E-A618-AA3B0106C7F5}"/>
              </a:ext>
            </a:extLst>
          </p:cNvPr>
          <p:cNvSpPr/>
          <p:nvPr/>
        </p:nvSpPr>
        <p:spPr>
          <a:xfrm>
            <a:off x="1457102" y="213975"/>
            <a:ext cx="92777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ПРОФЕССИОНАЛЬНОЕ </a:t>
            </a:r>
            <a:b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САМООПРЕДЕЛЕНИЕ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C65975E-F6EB-E171-5FCA-74073340D027}"/>
              </a:ext>
            </a:extLst>
          </p:cNvPr>
          <p:cNvCxnSpPr/>
          <p:nvPr/>
        </p:nvCxnSpPr>
        <p:spPr>
          <a:xfrm flipH="1">
            <a:off x="3708400" y="2407920"/>
            <a:ext cx="2174240" cy="92456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5A05698-1D10-2122-5F78-B0FFCCB491E2}"/>
              </a:ext>
            </a:extLst>
          </p:cNvPr>
          <p:cNvCxnSpPr/>
          <p:nvPr/>
        </p:nvCxnSpPr>
        <p:spPr>
          <a:xfrm>
            <a:off x="5882640" y="2387600"/>
            <a:ext cx="3129280" cy="225613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81AF8-FCDB-9D21-D70D-E9C63DF1F515}"/>
              </a:ext>
            </a:extLst>
          </p:cNvPr>
          <p:cNvSpPr txBox="1"/>
          <p:nvPr/>
        </p:nvSpPr>
        <p:spPr>
          <a:xfrm>
            <a:off x="1018094" y="2298280"/>
            <a:ext cx="94833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«Дифференциально-диагностический опросник (ДДО) Е.А. Климова», </a:t>
            </a:r>
          </a:p>
          <a:p>
            <a:pPr marL="514350" indent="-514350">
              <a:buAutoNum type="arabicParenR"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«Карта интересов. Модифицированный вариант методики, разработанной А.Е.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Голомштоком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EFF07F-0C49-A3F6-F0C1-915EA2133645}"/>
              </a:ext>
            </a:extLst>
          </p:cNvPr>
          <p:cNvSpPr/>
          <p:nvPr/>
        </p:nvSpPr>
        <p:spPr>
          <a:xfrm>
            <a:off x="3613866" y="591780"/>
            <a:ext cx="470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1967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A4BE04-19D6-EB91-5440-4D4578C62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6" y="312017"/>
            <a:ext cx="7686675" cy="5762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035515-0DFC-D8C7-D1A4-82976C834D0F}"/>
              </a:ext>
            </a:extLst>
          </p:cNvPr>
          <p:cNvSpPr txBox="1"/>
          <p:nvPr/>
        </p:nvSpPr>
        <p:spPr>
          <a:xfrm>
            <a:off x="7840360" y="2893434"/>
            <a:ext cx="435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«БИЛЕТ В БУДУЩЕЕ»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22F7B-1BE9-C521-E18B-4C52113D3124}"/>
              </a:ext>
            </a:extLst>
          </p:cNvPr>
          <p:cNvSpPr txBox="1"/>
          <p:nvPr/>
        </p:nvSpPr>
        <p:spPr>
          <a:xfrm>
            <a:off x="3047215" y="335509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В БУДУЩЕЕ»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1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5BCDD-8A92-6B90-E8A7-F53397686D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" y="348792"/>
            <a:ext cx="8248453" cy="37118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DD13B5-5453-005A-0846-EE06000D4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8" y="314619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C7C8C9-D80C-9509-3886-5C999B44C9F6}"/>
              </a:ext>
            </a:extLst>
          </p:cNvPr>
          <p:cNvSpPr/>
          <p:nvPr/>
        </p:nvSpPr>
        <p:spPr>
          <a:xfrm>
            <a:off x="1642969" y="325735"/>
            <a:ext cx="906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КОНКУРСНАЯ ДЕЯТЕЛЬНОСТЬ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6B832-E77E-FE0E-F1FA-3C55FBB0719B}"/>
              </a:ext>
            </a:extLst>
          </p:cNvPr>
          <p:cNvSpPr txBox="1"/>
          <p:nvPr/>
        </p:nvSpPr>
        <p:spPr>
          <a:xfrm>
            <a:off x="633167" y="1642426"/>
            <a:ext cx="11291740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Российская психолого-педагогическая олимпиада школьников </a:t>
            </a:r>
            <a:r>
              <a:rPr lang="ru-RU" sz="2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им.К.Д.Ушинского</a:t>
            </a:r>
            <a:r>
              <a:rPr lang="ru-RU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(1 победитель)</a:t>
            </a:r>
            <a:endParaRPr lang="ru-RU" sz="2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Межрегиональная медико-спортивно-туристическая игра «Без права на ошибку» (1 место)</a:t>
            </a:r>
            <a:endParaRPr lang="ru-RU" sz="2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и Третий грантовый конкурс для школ и школьных лесничеств «Тобольский лес» программы «Формула хороших дел», Победитель (Гранты по 50 000 руб.)</a:t>
            </a:r>
            <a:endParaRPr lang="ru-RU" sz="2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CCF4B-3210-15D5-ED1B-C16F347F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938212"/>
            <a:ext cx="76866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0EBED4-6250-BB45-1573-24BE635CD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1" t="16632" r="15876" b="10791"/>
          <a:stretch/>
        </p:blipFill>
        <p:spPr>
          <a:xfrm>
            <a:off x="0" y="-1"/>
            <a:ext cx="12192000" cy="69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F3E20-E0C9-820D-D587-C2490B096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1" t="18282" r="16726" b="9416"/>
          <a:stretch/>
        </p:blipFill>
        <p:spPr>
          <a:xfrm>
            <a:off x="43992" y="-1"/>
            <a:ext cx="12148008" cy="69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2FAA6C-F751-74A5-307A-EEB07F410127}"/>
              </a:ext>
            </a:extLst>
          </p:cNvPr>
          <p:cNvSpPr/>
          <p:nvPr/>
        </p:nvSpPr>
        <p:spPr>
          <a:xfrm>
            <a:off x="478124" y="365537"/>
            <a:ext cx="117636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ПРОСВЕТИТЕЛЬСКАЯ РАБОТА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4141C7-5575-DFA8-A25F-D3DB7D97890F}"/>
              </a:ext>
            </a:extLst>
          </p:cNvPr>
          <p:cNvSpPr/>
          <p:nvPr/>
        </p:nvSpPr>
        <p:spPr>
          <a:xfrm>
            <a:off x="140774" y="2044005"/>
            <a:ext cx="70085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ПРОФЕССИОНАЛЬНОЕ </a:t>
            </a:r>
            <a:b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ИНФОРМИРОВАНИЕ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76A3D7-1565-3227-80FF-B1129655D5EE}"/>
              </a:ext>
            </a:extLst>
          </p:cNvPr>
          <p:cNvSpPr/>
          <p:nvPr/>
        </p:nvSpPr>
        <p:spPr>
          <a:xfrm>
            <a:off x="5183478" y="3913576"/>
            <a:ext cx="7008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ПРОФЕССИОНАЛЬНОЕ </a:t>
            </a:r>
            <a:br>
              <a:rPr lang="ru-RU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ВОСПИТАНИЕ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141E33F-9EA1-42A8-1334-8E3D82598586}"/>
              </a:ext>
            </a:extLst>
          </p:cNvPr>
          <p:cNvCxnSpPr/>
          <p:nvPr/>
        </p:nvCxnSpPr>
        <p:spPr>
          <a:xfrm flipH="1">
            <a:off x="4663440" y="1412240"/>
            <a:ext cx="1564640" cy="63176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15327F4-FF65-9129-6DCF-5404E81CB50E}"/>
              </a:ext>
            </a:extLst>
          </p:cNvPr>
          <p:cNvCxnSpPr/>
          <p:nvPr/>
        </p:nvCxnSpPr>
        <p:spPr>
          <a:xfrm>
            <a:off x="6248400" y="1381760"/>
            <a:ext cx="4307840" cy="23368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A74EFE-4A75-749F-97C6-D8EBB86B752C}"/>
              </a:ext>
            </a:extLst>
          </p:cNvPr>
          <p:cNvSpPr/>
          <p:nvPr/>
        </p:nvSpPr>
        <p:spPr>
          <a:xfrm>
            <a:off x="2477574" y="392886"/>
            <a:ext cx="70085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ПРОФЕССИОНАЛЬНОЕ </a:t>
            </a:r>
            <a:b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ИНФОРМИРОВАНИЕ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3E13D-C345-90C0-F3D0-827B6238641E}"/>
              </a:ext>
            </a:extLst>
          </p:cNvPr>
          <p:cNvSpPr txBox="1"/>
          <p:nvPr/>
        </p:nvSpPr>
        <p:spPr>
          <a:xfrm>
            <a:off x="1751794" y="2511844"/>
            <a:ext cx="81813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Классные руководители,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учителя – предметники,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библиотекари,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советник директора по воспитанию</a:t>
            </a:r>
          </a:p>
        </p:txBody>
      </p:sp>
    </p:spTree>
    <p:extLst>
      <p:ext uri="{BB962C8B-B14F-4D97-AF65-F5344CB8AC3E}">
        <p14:creationId xmlns:p14="http://schemas.microsoft.com/office/powerpoint/2010/main" val="10108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396EC0-D8C0-074C-860B-B944D280F1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" y="218440"/>
            <a:ext cx="5821680" cy="43662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15E0DC-C438-C498-B704-CF5D8B528C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2291080"/>
            <a:ext cx="5628640" cy="422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49046-2A2A-1B07-D3A9-6D5867DF9DFE}"/>
              </a:ext>
            </a:extLst>
          </p:cNvPr>
          <p:cNvSpPr txBox="1"/>
          <p:nvPr/>
        </p:nvSpPr>
        <p:spPr>
          <a:xfrm>
            <a:off x="6736080" y="538480"/>
            <a:ext cx="416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«КЛАССНАЯ ВСТРЕЧА»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D5DFE-4517-ED8A-1399-54E236B4DE8A}"/>
              </a:ext>
            </a:extLst>
          </p:cNvPr>
          <p:cNvSpPr txBox="1"/>
          <p:nvPr/>
        </p:nvSpPr>
        <p:spPr>
          <a:xfrm>
            <a:off x="477522" y="4885234"/>
            <a:ext cx="5029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КЛАССНЫЙ ЧАС</a:t>
            </a:r>
          </a:p>
          <a:p>
            <a:r>
              <a:rPr lang="ru-RU" sz="3600" dirty="0"/>
              <a:t>БЕСЕДА</a:t>
            </a:r>
          </a:p>
          <a:p>
            <a:r>
              <a:rPr lang="ru-RU" sz="3600" dirty="0"/>
              <a:t>ДНИ ПРОФОРИЕНТАЦИИ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437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03223D-82C9-3213-6695-C14C1CA2E4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21" y="2224725"/>
            <a:ext cx="5574384" cy="4180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12505-2ED8-75FD-A800-136B40B35E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5" y="367646"/>
            <a:ext cx="6064579" cy="45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B16F-7D0B-0333-93E3-D4F50DA0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" y="584993"/>
            <a:ext cx="7584017" cy="5688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8C728-FB66-D27F-F665-4462DBF81568}"/>
              </a:ext>
            </a:extLst>
          </p:cNvPr>
          <p:cNvSpPr txBox="1"/>
          <p:nvPr/>
        </p:nvSpPr>
        <p:spPr>
          <a:xfrm>
            <a:off x="7843521" y="1205419"/>
            <a:ext cx="4227830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порталы </a:t>
            </a:r>
          </a:p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32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</a:p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«Калейдоскоп профессий» </a:t>
            </a:r>
            <a:endParaRPr lang="ru-RU" sz="3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24341-BFD2-4145-F35F-CB5A903A93DC}"/>
              </a:ext>
            </a:extLst>
          </p:cNvPr>
          <p:cNvSpPr txBox="1"/>
          <p:nvPr/>
        </p:nvSpPr>
        <p:spPr>
          <a:xfrm>
            <a:off x="7013543" y="4707946"/>
            <a:ext cx="4650381" cy="158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7415">
              <a:lnSpc>
                <a:spcPct val="150000"/>
              </a:lnSpc>
              <a:spcAft>
                <a:spcPts val="800"/>
              </a:spcAft>
            </a:pPr>
            <a:r>
              <a:rPr lang="ru-RU" sz="3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«Россия – </a:t>
            </a:r>
          </a:p>
          <a:p>
            <a:pPr marL="907415">
              <a:lnSpc>
                <a:spcPct val="150000"/>
              </a:lnSpc>
              <a:spcAft>
                <a:spcPts val="800"/>
              </a:spcAft>
            </a:pPr>
            <a:r>
              <a:rPr lang="ru-RU" sz="3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мои горизонты».</a:t>
            </a:r>
            <a:endParaRPr lang="ru-RU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DED9EF-3E7F-3581-6044-D72C0EC3A2EB}"/>
              </a:ext>
            </a:extLst>
          </p:cNvPr>
          <p:cNvSpPr txBox="1"/>
          <p:nvPr/>
        </p:nvSpPr>
        <p:spPr>
          <a:xfrm>
            <a:off x="345440" y="149275"/>
            <a:ext cx="11236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ПРОФЕССИОНАЛЬНОЕ </a:t>
            </a:r>
            <a:br>
              <a:rPr lang="ru-RU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ВОСПИТАНИЕ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3A143-5682-B804-B0FD-43FB49E2DFA1}"/>
              </a:ext>
            </a:extLst>
          </p:cNvPr>
          <p:cNvSpPr txBox="1"/>
          <p:nvPr/>
        </p:nvSpPr>
        <p:spPr>
          <a:xfrm>
            <a:off x="497840" y="2448560"/>
            <a:ext cx="117430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/>
              <a:t>Предпрофильная подготовка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 smtClean="0"/>
              <a:t>Профильное обучение</a:t>
            </a:r>
            <a:endParaRPr lang="ru-RU" sz="4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/>
              <a:t>Класс психолого – педагогической направленности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/>
              <a:t>Медицинский класс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/>
              <a:t>«ЮИД»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/>
              <a:t>Школьное лесничество «Кедр»</a:t>
            </a:r>
          </a:p>
        </p:txBody>
      </p:sp>
    </p:spTree>
    <p:extLst>
      <p:ext uri="{BB962C8B-B14F-4D97-AF65-F5344CB8AC3E}">
        <p14:creationId xmlns:p14="http://schemas.microsoft.com/office/powerpoint/2010/main" val="40534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153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Times New Roman</vt:lpstr>
      <vt:lpstr>Wingdings</vt:lpstr>
      <vt:lpstr>Тема Office</vt:lpstr>
      <vt:lpstr>МУНИЦИПАЛЬНЫЙ УПРАВЛЯЮЩИЙ СОВЕТ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</dc:title>
  <dc:creator>Елена Соловьева</dc:creator>
  <cp:lastModifiedBy>Пользователь</cp:lastModifiedBy>
  <cp:revision>25</cp:revision>
  <cp:lastPrinted>2024-04-25T02:58:38Z</cp:lastPrinted>
  <dcterms:created xsi:type="dcterms:W3CDTF">2024-04-23T18:07:50Z</dcterms:created>
  <dcterms:modified xsi:type="dcterms:W3CDTF">2024-04-25T04:39:27Z</dcterms:modified>
</cp:coreProperties>
</file>