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2"/>
  </p:notesMasterIdLst>
  <p:sldIdLst>
    <p:sldId id="256" r:id="rId3"/>
    <p:sldId id="301" r:id="rId4"/>
    <p:sldId id="302" r:id="rId5"/>
    <p:sldId id="262" r:id="rId6"/>
    <p:sldId id="300" r:id="rId7"/>
    <p:sldId id="303" r:id="rId8"/>
    <p:sldId id="305" r:id="rId9"/>
    <p:sldId id="304" r:id="rId10"/>
    <p:sldId id="307" r:id="rId11"/>
    <p:sldId id="308" r:id="rId12"/>
    <p:sldId id="309" r:id="rId13"/>
    <p:sldId id="311" r:id="rId14"/>
    <p:sldId id="312" r:id="rId15"/>
    <p:sldId id="313" r:id="rId16"/>
    <p:sldId id="314" r:id="rId17"/>
    <p:sldId id="315" r:id="rId18"/>
    <p:sldId id="294" r:id="rId19"/>
    <p:sldId id="317" r:id="rId20"/>
    <p:sldId id="26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CEE76-80AD-46C2-8329-5CB9FAF5136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B6379-E4C5-42C3-8376-1FEF2C41F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46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3632C8-D914-494D-BFA1-80906B6B2791}" type="slidenum">
              <a:rPr kumimoji="0" lang="en-US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725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65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3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80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760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627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29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113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282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09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509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91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224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59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84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0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94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906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96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42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4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2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1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-lyuba.ru/" TargetMode="External"/><Relationship Id="rId2" Type="http://schemas.openxmlformats.org/officeDocument/2006/relationships/hyperlink" Target="mailto:sidorova-lyuba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id10105985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5564" y="2481411"/>
            <a:ext cx="9144000" cy="105862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Потенциалы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образовательного проекта 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«Медицинский класс»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618" y="124691"/>
            <a:ext cx="10584873" cy="11914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автономное общеобразовательное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"Сетовская средняя общеобразовательная школа"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07818" y="5259911"/>
            <a:ext cx="6622473" cy="1376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Новосёлова Любовь Дмитриевна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МАОУ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Сетовская СОШ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биологии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химии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326" y="3910187"/>
            <a:ext cx="4819533" cy="272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4"/>
          <p:cNvSpPr>
            <a:spLocks noChangeArrowheads="1"/>
          </p:cNvSpPr>
          <p:nvPr/>
        </p:nvSpPr>
        <p:spPr bwMode="gray">
          <a:xfrm>
            <a:off x="9363445" y="9522340"/>
            <a:ext cx="4010721" cy="1725291"/>
          </a:xfrm>
          <a:prstGeom prst="rect">
            <a:avLst/>
          </a:prstGeom>
          <a:gradFill rotWithShape="1">
            <a:gsLst>
              <a:gs pos="0">
                <a:srgbClr val="000000">
                  <a:alpha val="9999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44000" bIns="72000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90495" marR="0" lvl="0" indent="-190495" algn="ctr" defTabSz="914377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>
                <a:srgbClr val="96969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18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Freeform 22"/>
          <p:cNvSpPr>
            <a:spLocks/>
          </p:cNvSpPr>
          <p:nvPr/>
        </p:nvSpPr>
        <p:spPr bwMode="gray">
          <a:xfrm>
            <a:off x="5245102" y="4429127"/>
            <a:ext cx="2466975" cy="771525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CC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0" name="Freeform 23"/>
          <p:cNvSpPr>
            <a:spLocks/>
          </p:cNvSpPr>
          <p:nvPr/>
        </p:nvSpPr>
        <p:spPr bwMode="gray">
          <a:xfrm rot="3600000">
            <a:off x="4067177" y="4173537"/>
            <a:ext cx="2465387" cy="769939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1" name="Freeform 24"/>
          <p:cNvSpPr>
            <a:spLocks/>
          </p:cNvSpPr>
          <p:nvPr/>
        </p:nvSpPr>
        <p:spPr bwMode="gray">
          <a:xfrm rot="7200000">
            <a:off x="3738563" y="2873377"/>
            <a:ext cx="2465388" cy="769937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2" name="Freeform 25"/>
          <p:cNvSpPr>
            <a:spLocks/>
          </p:cNvSpPr>
          <p:nvPr/>
        </p:nvSpPr>
        <p:spPr bwMode="gray">
          <a:xfrm rot="10800000">
            <a:off x="4362453" y="2000249"/>
            <a:ext cx="2466975" cy="769939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3" name="Freeform 26"/>
          <p:cNvSpPr>
            <a:spLocks/>
          </p:cNvSpPr>
          <p:nvPr/>
        </p:nvSpPr>
        <p:spPr bwMode="gray">
          <a:xfrm rot="14400000">
            <a:off x="5613401" y="2295525"/>
            <a:ext cx="2465388" cy="769939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4" name="Freeform 27"/>
          <p:cNvSpPr>
            <a:spLocks/>
          </p:cNvSpPr>
          <p:nvPr/>
        </p:nvSpPr>
        <p:spPr bwMode="gray">
          <a:xfrm rot="18000000">
            <a:off x="5943602" y="3509964"/>
            <a:ext cx="2466975" cy="771525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99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grpSp>
        <p:nvGrpSpPr>
          <p:cNvPr id="4107" name="Group 40"/>
          <p:cNvGrpSpPr>
            <a:grpSpLocks/>
          </p:cNvGrpSpPr>
          <p:nvPr/>
        </p:nvGrpSpPr>
        <p:grpSpPr bwMode="auto">
          <a:xfrm>
            <a:off x="5031880" y="2491282"/>
            <a:ext cx="2057400" cy="2057400"/>
            <a:chOff x="2016" y="1920"/>
            <a:chExt cx="1680" cy="1680"/>
          </a:xfrm>
        </p:grpSpPr>
        <p:sp>
          <p:nvSpPr>
            <p:cNvPr id="53" name="Oval 41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gray">
            <a:xfrm>
              <a:off x="2208" y="1949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437896" y="1717880"/>
            <a:ext cx="30443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Arial" charset="0"/>
                <a:cs typeface="Arial"/>
                <a:sym typeface="Arial"/>
              </a:rPr>
              <a:t>ДООП</a:t>
            </a:r>
          </a:p>
          <a:p>
            <a:pPr lvl="0"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Arial" charset="0"/>
                <a:cs typeface="Arial"/>
                <a:sym typeface="Arial"/>
              </a:rPr>
              <a:t>«Медицинская генетика»</a:t>
            </a:r>
          </a:p>
        </p:txBody>
      </p: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8522531" y="1681334"/>
            <a:ext cx="309409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Отряд</a:t>
            </a:r>
          </a:p>
          <a:p>
            <a:pPr lvl="0"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волонтеры-медики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«Горячие сердца»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651975" y="449673"/>
            <a:ext cx="11173691" cy="6823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Внеурочная деятельность </a:t>
            </a:r>
            <a:endParaRPr kumimoji="0" lang="en-US" alt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78688" y="5605512"/>
            <a:ext cx="43254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творческой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активности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обучающихся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4" y="3828510"/>
            <a:ext cx="3282359" cy="218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9903"/>
          <a:stretch/>
        </p:blipFill>
        <p:spPr>
          <a:xfrm>
            <a:off x="8587284" y="3558735"/>
            <a:ext cx="3077796" cy="287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93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1805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alt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br>
              <a:rPr lang="ru-RU" alt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медицинского класса</a:t>
            </a:r>
            <a:endParaRPr lang="en-US" alt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gray">
          <a:xfrm rot="5400000">
            <a:off x="3321608" y="3686481"/>
            <a:ext cx="4350324" cy="111623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6699">
                  <a:alpha val="80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gray">
          <a:xfrm rot="16200000" flipV="1">
            <a:off x="605261" y="1709312"/>
            <a:ext cx="1066800" cy="1576387"/>
          </a:xfrm>
          <a:prstGeom prst="chevron">
            <a:avLst>
              <a:gd name="adj" fmla="val 34597"/>
            </a:avLst>
          </a:prstGeom>
          <a:gradFill rotWithShape="1">
            <a:gsLst>
              <a:gs pos="0">
                <a:schemeClr val="folHlink">
                  <a:gamma/>
                  <a:tint val="35294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62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gray">
          <a:xfrm rot="16200000" flipV="1">
            <a:off x="531751" y="3234103"/>
            <a:ext cx="1066800" cy="1576387"/>
          </a:xfrm>
          <a:prstGeom prst="chevron">
            <a:avLst>
              <a:gd name="adj" fmla="val 34597"/>
            </a:avLst>
          </a:prstGeom>
          <a:gradFill rotWithShape="1">
            <a:gsLst>
              <a:gs pos="0">
                <a:schemeClr val="accent2">
                  <a:gamma/>
                  <a:tint val="35294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62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gray">
          <a:xfrm rot="16200000" flipV="1">
            <a:off x="574320" y="4874967"/>
            <a:ext cx="1066800" cy="1576387"/>
          </a:xfrm>
          <a:prstGeom prst="chevron">
            <a:avLst>
              <a:gd name="adj" fmla="val 34597"/>
            </a:avLst>
          </a:prstGeom>
          <a:gradFill rotWithShape="1">
            <a:gsLst>
              <a:gs pos="0">
                <a:srgbClr val="C0C0C0">
                  <a:gamma/>
                  <a:tint val="35294"/>
                  <a:invGamma/>
                </a:srgbClr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rgbClr val="C0C0C0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62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white">
          <a:xfrm>
            <a:off x="2118663" y="2282891"/>
            <a:ext cx="36868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Всероссийский уровень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white">
          <a:xfrm>
            <a:off x="2091300" y="3828409"/>
            <a:ext cx="37141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Региональный уровень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white">
          <a:xfrm>
            <a:off x="2118663" y="5388465"/>
            <a:ext cx="38745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Муниципальный уровень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gray">
          <a:xfrm>
            <a:off x="711514" y="5301041"/>
            <a:ext cx="762000" cy="62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3</a:t>
            </a:r>
            <a:endParaRPr kumimoji="0" lang="en-US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gray">
          <a:xfrm>
            <a:off x="655982" y="3563204"/>
            <a:ext cx="762000" cy="62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4</a:t>
            </a:r>
            <a:endParaRPr kumimoji="0" lang="en-US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gray">
          <a:xfrm>
            <a:off x="757661" y="2069435"/>
            <a:ext cx="762000" cy="62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dirty="0">
                <a:solidFill>
                  <a:srgbClr val="5B9BD5">
                    <a:lumMod val="50000"/>
                  </a:srgbClr>
                </a:solidFill>
                <a:latin typeface="Arial" charset="0"/>
                <a:cs typeface="Arial" charset="0"/>
              </a:rPr>
              <a:t>3</a:t>
            </a:r>
            <a:endParaRPr kumimoji="0" lang="en-US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841" y="5087105"/>
            <a:ext cx="1099246" cy="15511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l="43398" t="10701" r="23592" b="6723"/>
          <a:stretch/>
        </p:blipFill>
        <p:spPr>
          <a:xfrm>
            <a:off x="6393603" y="2956795"/>
            <a:ext cx="1439871" cy="202510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5481" y="1875913"/>
            <a:ext cx="1478450" cy="204511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352" y="2903026"/>
            <a:ext cx="1415776" cy="19527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/>
          <a:srcRect l="43718" t="10890" r="23273" b="6818"/>
          <a:stretch/>
        </p:blipFill>
        <p:spPr>
          <a:xfrm>
            <a:off x="6145814" y="5107156"/>
            <a:ext cx="1147509" cy="16083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622" y="1669418"/>
            <a:ext cx="1180578" cy="161431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8339" y="5098549"/>
            <a:ext cx="1168262" cy="1548091"/>
          </a:xfrm>
          <a:prstGeom prst="rect">
            <a:avLst/>
          </a:prstGeom>
        </p:spPr>
      </p:pic>
      <p:pic>
        <p:nvPicPr>
          <p:cNvPr id="21504" name="Рисунок 215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189" y="1669418"/>
            <a:ext cx="1261219" cy="1770093"/>
          </a:xfrm>
          <a:prstGeom prst="rect">
            <a:avLst/>
          </a:prstGeom>
        </p:spPr>
      </p:pic>
      <p:pic>
        <p:nvPicPr>
          <p:cNvPr id="21505" name="Рисунок 2150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4119" y="5057444"/>
            <a:ext cx="1133323" cy="16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8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DF3F4637-B8A5-4CA1-B5B3-7334C0E568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2775" y="1855191"/>
            <a:ext cx="1148671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20.02.2024г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Городское мероприятие «Наши Знаменитые Земляки: Д.И. Менделеев» (на иностранном языке)</a:t>
            </a:r>
            <a:endParaRPr lang="ru-RU" sz="2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2" y="4045528"/>
            <a:ext cx="3588990" cy="269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63" y="3460156"/>
            <a:ext cx="2301606" cy="3241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65" y="4156363"/>
            <a:ext cx="4647226" cy="2545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51975" y="449673"/>
            <a:ext cx="11173691" cy="6823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Мероприятия</a:t>
            </a:r>
            <a:endParaRPr kumimoji="0" lang="en-US" alt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70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DF3F4637-B8A5-4CA1-B5B3-7334C0E568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1975" y="2309186"/>
            <a:ext cx="400685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16.03.2024г 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Межрегиональная Многопрофильная Олимпиада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школьников 9-11 классов «Менделеев» по биологии</a:t>
            </a:r>
            <a:endParaRPr lang="ru-RU" sz="2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88" y="2055874"/>
            <a:ext cx="6139533" cy="460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1975" y="449673"/>
            <a:ext cx="11173691" cy="6823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Мероприятия</a:t>
            </a:r>
            <a:endParaRPr kumimoji="0" lang="en-US" alt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0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DF3F4637-B8A5-4CA1-B5B3-7334C0E568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018" y="1825625"/>
            <a:ext cx="11014364" cy="12639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20.03.2024г 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экскурсия в Областную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больницу №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829" y="3682767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3" y="3682767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36" y="3682767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51975" y="449673"/>
            <a:ext cx="11173691" cy="6823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Мероприятия</a:t>
            </a:r>
            <a:endParaRPr kumimoji="0" lang="en-US" alt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61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DF3F4637-B8A5-4CA1-B5B3-7334C0E568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799" y="1991879"/>
            <a:ext cx="489065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21.03.2024г профориентационный мастер-класс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офтальмологии в ООО «Дом здоровья»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г.Тюмень</a:t>
            </a:r>
            <a:endParaRPr lang="ru-RU" sz="2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8" y="340263"/>
            <a:ext cx="6258188" cy="625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1975" y="449673"/>
            <a:ext cx="11173691" cy="6823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Мероприятия</a:t>
            </a:r>
            <a:endParaRPr kumimoji="0" lang="en-US" alt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9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DF3F4637-B8A5-4CA1-B5B3-7334C0E568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0946" y="1714788"/>
            <a:ext cx="400685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22-23.03.2024г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Слёт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 медицинских классов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Тюменской области</a:t>
            </a:r>
            <a:endParaRPr lang="ru-RU" sz="2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69" y="3024196"/>
            <a:ext cx="6466707" cy="3637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66" y="387194"/>
            <a:ext cx="3428900" cy="2284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46" y="369006"/>
            <a:ext cx="3456197" cy="2302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3" y="3956422"/>
            <a:ext cx="3766656" cy="2510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51975" y="449673"/>
            <a:ext cx="11173691" cy="6823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Мероприятия</a:t>
            </a:r>
            <a:endParaRPr kumimoji="0" lang="en-US" alt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9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59"/>
          <p:cNvGrpSpPr/>
          <p:nvPr/>
        </p:nvGrpSpPr>
        <p:grpSpPr>
          <a:xfrm>
            <a:off x="5031299" y="1972656"/>
            <a:ext cx="3949608" cy="2000449"/>
            <a:chOff x="5170690" y="1991099"/>
            <a:chExt cx="4193436" cy="2094997"/>
          </a:xfrm>
        </p:grpSpPr>
        <p:sp>
          <p:nvSpPr>
            <p:cNvPr id="38" name="任意多边形 60"/>
            <p:cNvSpPr/>
            <p:nvPr/>
          </p:nvSpPr>
          <p:spPr>
            <a:xfrm rot="2700000" flipH="1">
              <a:off x="6665409" y="1089791"/>
              <a:ext cx="1797409" cy="3600025"/>
            </a:xfrm>
            <a:custGeom>
              <a:avLst/>
              <a:gdLst>
                <a:gd name="connsiteX0" fmla="*/ 255574 w 1520778"/>
                <a:gd name="connsiteY0" fmla="*/ 2887114 h 2887114"/>
                <a:gd name="connsiteX1" fmla="*/ 1264783 w 1520778"/>
                <a:gd name="connsiteY1" fmla="*/ 2887114 h 2887114"/>
                <a:gd name="connsiteX2" fmla="*/ 1264783 w 1520778"/>
                <a:gd name="connsiteY2" fmla="*/ 2323543 h 2887114"/>
                <a:gd name="connsiteX3" fmla="*/ 1264628 w 1520778"/>
                <a:gd name="connsiteY3" fmla="*/ 2323543 h 2887114"/>
                <a:gd name="connsiteX4" fmla="*/ 1264627 w 1520778"/>
                <a:gd name="connsiteY4" fmla="*/ 898812 h 2887114"/>
                <a:gd name="connsiteX5" fmla="*/ 1272244 w 1520778"/>
                <a:gd name="connsiteY5" fmla="*/ 906947 h 2887114"/>
                <a:gd name="connsiteX6" fmla="*/ 1478137 w 1520778"/>
                <a:gd name="connsiteY6" fmla="*/ 906946 h 2887114"/>
                <a:gd name="connsiteX7" fmla="*/ 1478137 w 1520778"/>
                <a:gd name="connsiteY7" fmla="*/ 687063 h 2887114"/>
                <a:gd name="connsiteX8" fmla="*/ 1464592 w 1520778"/>
                <a:gd name="connsiteY8" fmla="*/ 672597 h 2887114"/>
                <a:gd name="connsiteX9" fmla="*/ 1457674 w 1520778"/>
                <a:gd name="connsiteY9" fmla="*/ 663080 h 2887114"/>
                <a:gd name="connsiteX10" fmla="*/ 890811 w 1520778"/>
                <a:gd name="connsiteY10" fmla="*/ 57693 h 2887114"/>
                <a:gd name="connsiteX11" fmla="*/ 760389 w 1520778"/>
                <a:gd name="connsiteY11" fmla="*/ 0 h 2887114"/>
                <a:gd name="connsiteX12" fmla="*/ 629968 w 1520778"/>
                <a:gd name="connsiteY12" fmla="*/ 57693 h 2887114"/>
                <a:gd name="connsiteX13" fmla="*/ 63103 w 1520778"/>
                <a:gd name="connsiteY13" fmla="*/ 663080 h 2887114"/>
                <a:gd name="connsiteX14" fmla="*/ 56184 w 1520778"/>
                <a:gd name="connsiteY14" fmla="*/ 672600 h 2887114"/>
                <a:gd name="connsiteX15" fmla="*/ 42642 w 1520778"/>
                <a:gd name="connsiteY15" fmla="*/ 687063 h 2887114"/>
                <a:gd name="connsiteX16" fmla="*/ 42642 w 1520778"/>
                <a:gd name="connsiteY16" fmla="*/ 906946 h 2887114"/>
                <a:gd name="connsiteX17" fmla="*/ 248534 w 1520778"/>
                <a:gd name="connsiteY17" fmla="*/ 906947 h 2887114"/>
                <a:gd name="connsiteX18" fmla="*/ 256150 w 1520778"/>
                <a:gd name="connsiteY18" fmla="*/ 898813 h 2887114"/>
                <a:gd name="connsiteX19" fmla="*/ 256150 w 1520778"/>
                <a:gd name="connsiteY19" fmla="*/ 2323543 h 2887114"/>
                <a:gd name="connsiteX20" fmla="*/ 255573 w 1520778"/>
                <a:gd name="connsiteY20" fmla="*/ 2323543 h 2887114"/>
                <a:gd name="connsiteX0" fmla="*/ 255574 w 1520778"/>
                <a:gd name="connsiteY0" fmla="*/ 2887114 h 2887114"/>
                <a:gd name="connsiteX1" fmla="*/ 1264783 w 1520778"/>
                <a:gd name="connsiteY1" fmla="*/ 2887114 h 2887114"/>
                <a:gd name="connsiteX2" fmla="*/ 1264783 w 1520778"/>
                <a:gd name="connsiteY2" fmla="*/ 2323543 h 2887114"/>
                <a:gd name="connsiteX3" fmla="*/ 1264628 w 1520778"/>
                <a:gd name="connsiteY3" fmla="*/ 2323543 h 2887114"/>
                <a:gd name="connsiteX4" fmla="*/ 1264627 w 1520778"/>
                <a:gd name="connsiteY4" fmla="*/ 898812 h 2887114"/>
                <a:gd name="connsiteX5" fmla="*/ 1272244 w 1520778"/>
                <a:gd name="connsiteY5" fmla="*/ 906947 h 2887114"/>
                <a:gd name="connsiteX6" fmla="*/ 1478137 w 1520778"/>
                <a:gd name="connsiteY6" fmla="*/ 906946 h 2887114"/>
                <a:gd name="connsiteX7" fmla="*/ 1478137 w 1520778"/>
                <a:gd name="connsiteY7" fmla="*/ 687063 h 2887114"/>
                <a:gd name="connsiteX8" fmla="*/ 1464592 w 1520778"/>
                <a:gd name="connsiteY8" fmla="*/ 672597 h 2887114"/>
                <a:gd name="connsiteX9" fmla="*/ 1457674 w 1520778"/>
                <a:gd name="connsiteY9" fmla="*/ 663080 h 2887114"/>
                <a:gd name="connsiteX10" fmla="*/ 890811 w 1520778"/>
                <a:gd name="connsiteY10" fmla="*/ 57693 h 2887114"/>
                <a:gd name="connsiteX11" fmla="*/ 760389 w 1520778"/>
                <a:gd name="connsiteY11" fmla="*/ 0 h 2887114"/>
                <a:gd name="connsiteX12" fmla="*/ 629968 w 1520778"/>
                <a:gd name="connsiteY12" fmla="*/ 57693 h 2887114"/>
                <a:gd name="connsiteX13" fmla="*/ 63103 w 1520778"/>
                <a:gd name="connsiteY13" fmla="*/ 663080 h 2887114"/>
                <a:gd name="connsiteX14" fmla="*/ 56184 w 1520778"/>
                <a:gd name="connsiteY14" fmla="*/ 672600 h 2887114"/>
                <a:gd name="connsiteX15" fmla="*/ 42642 w 1520778"/>
                <a:gd name="connsiteY15" fmla="*/ 687063 h 2887114"/>
                <a:gd name="connsiteX16" fmla="*/ 42642 w 1520778"/>
                <a:gd name="connsiteY16" fmla="*/ 906946 h 2887114"/>
                <a:gd name="connsiteX17" fmla="*/ 248534 w 1520778"/>
                <a:gd name="connsiteY17" fmla="*/ 906947 h 2887114"/>
                <a:gd name="connsiteX18" fmla="*/ 256150 w 1520778"/>
                <a:gd name="connsiteY18" fmla="*/ 2323543 h 2887114"/>
                <a:gd name="connsiteX19" fmla="*/ 255573 w 1520778"/>
                <a:gd name="connsiteY19" fmla="*/ 2323543 h 2887114"/>
                <a:gd name="connsiteX20" fmla="*/ 255574 w 1520778"/>
                <a:gd name="connsiteY20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257098 w 1513249"/>
                <a:gd name="connsiteY4" fmla="*/ 898812 h 2887114"/>
                <a:gd name="connsiteX5" fmla="*/ 1264715 w 1513249"/>
                <a:gd name="connsiteY5" fmla="*/ 906947 h 2887114"/>
                <a:gd name="connsiteX6" fmla="*/ 1470608 w 1513249"/>
                <a:gd name="connsiteY6" fmla="*/ 906946 h 2887114"/>
                <a:gd name="connsiteX7" fmla="*/ 1470608 w 1513249"/>
                <a:gd name="connsiteY7" fmla="*/ 687063 h 2887114"/>
                <a:gd name="connsiteX8" fmla="*/ 1457063 w 1513249"/>
                <a:gd name="connsiteY8" fmla="*/ 672597 h 2887114"/>
                <a:gd name="connsiteX9" fmla="*/ 1450145 w 1513249"/>
                <a:gd name="connsiteY9" fmla="*/ 663080 h 2887114"/>
                <a:gd name="connsiteX10" fmla="*/ 883282 w 1513249"/>
                <a:gd name="connsiteY10" fmla="*/ 57693 h 2887114"/>
                <a:gd name="connsiteX11" fmla="*/ 752860 w 1513249"/>
                <a:gd name="connsiteY11" fmla="*/ 0 h 2887114"/>
                <a:gd name="connsiteX12" fmla="*/ 622439 w 1513249"/>
                <a:gd name="connsiteY12" fmla="*/ 57693 h 2887114"/>
                <a:gd name="connsiteX13" fmla="*/ 55574 w 1513249"/>
                <a:gd name="connsiteY13" fmla="*/ 663080 h 2887114"/>
                <a:gd name="connsiteX14" fmla="*/ 48655 w 1513249"/>
                <a:gd name="connsiteY14" fmla="*/ 672600 h 2887114"/>
                <a:gd name="connsiteX15" fmla="*/ 35113 w 1513249"/>
                <a:gd name="connsiteY15" fmla="*/ 687063 h 2887114"/>
                <a:gd name="connsiteX16" fmla="*/ 35113 w 1513249"/>
                <a:gd name="connsiteY16" fmla="*/ 906946 h 2887114"/>
                <a:gd name="connsiteX17" fmla="*/ 248621 w 1513249"/>
                <a:gd name="connsiteY17" fmla="*/ 2323543 h 2887114"/>
                <a:gd name="connsiteX18" fmla="*/ 248044 w 1513249"/>
                <a:gd name="connsiteY18" fmla="*/ 2323543 h 2887114"/>
                <a:gd name="connsiteX19" fmla="*/ 248045 w 1513249"/>
                <a:gd name="connsiteY19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257098 w 1513249"/>
                <a:gd name="connsiteY4" fmla="*/ 898812 h 2887114"/>
                <a:gd name="connsiteX5" fmla="*/ 1470608 w 1513249"/>
                <a:gd name="connsiteY5" fmla="*/ 906946 h 2887114"/>
                <a:gd name="connsiteX6" fmla="*/ 1470608 w 1513249"/>
                <a:gd name="connsiteY6" fmla="*/ 687063 h 2887114"/>
                <a:gd name="connsiteX7" fmla="*/ 1457063 w 1513249"/>
                <a:gd name="connsiteY7" fmla="*/ 672597 h 2887114"/>
                <a:gd name="connsiteX8" fmla="*/ 1450145 w 1513249"/>
                <a:gd name="connsiteY8" fmla="*/ 663080 h 2887114"/>
                <a:gd name="connsiteX9" fmla="*/ 883282 w 1513249"/>
                <a:gd name="connsiteY9" fmla="*/ 57693 h 2887114"/>
                <a:gd name="connsiteX10" fmla="*/ 752860 w 1513249"/>
                <a:gd name="connsiteY10" fmla="*/ 0 h 2887114"/>
                <a:gd name="connsiteX11" fmla="*/ 622439 w 1513249"/>
                <a:gd name="connsiteY11" fmla="*/ 57693 h 2887114"/>
                <a:gd name="connsiteX12" fmla="*/ 55574 w 1513249"/>
                <a:gd name="connsiteY12" fmla="*/ 663080 h 2887114"/>
                <a:gd name="connsiteX13" fmla="*/ 48655 w 1513249"/>
                <a:gd name="connsiteY13" fmla="*/ 672600 h 2887114"/>
                <a:gd name="connsiteX14" fmla="*/ 35113 w 1513249"/>
                <a:gd name="connsiteY14" fmla="*/ 687063 h 2887114"/>
                <a:gd name="connsiteX15" fmla="*/ 35113 w 1513249"/>
                <a:gd name="connsiteY15" fmla="*/ 906946 h 2887114"/>
                <a:gd name="connsiteX16" fmla="*/ 248621 w 1513249"/>
                <a:gd name="connsiteY16" fmla="*/ 2323543 h 2887114"/>
                <a:gd name="connsiteX17" fmla="*/ 248044 w 1513249"/>
                <a:gd name="connsiteY17" fmla="*/ 2323543 h 2887114"/>
                <a:gd name="connsiteX18" fmla="*/ 248045 w 1513249"/>
                <a:gd name="connsiteY18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470608 w 1513249"/>
                <a:gd name="connsiteY4" fmla="*/ 906946 h 2887114"/>
                <a:gd name="connsiteX5" fmla="*/ 1470608 w 1513249"/>
                <a:gd name="connsiteY5" fmla="*/ 687063 h 2887114"/>
                <a:gd name="connsiteX6" fmla="*/ 1457063 w 1513249"/>
                <a:gd name="connsiteY6" fmla="*/ 672597 h 2887114"/>
                <a:gd name="connsiteX7" fmla="*/ 1450145 w 1513249"/>
                <a:gd name="connsiteY7" fmla="*/ 663080 h 2887114"/>
                <a:gd name="connsiteX8" fmla="*/ 883282 w 1513249"/>
                <a:gd name="connsiteY8" fmla="*/ 57693 h 2887114"/>
                <a:gd name="connsiteX9" fmla="*/ 752860 w 1513249"/>
                <a:gd name="connsiteY9" fmla="*/ 0 h 2887114"/>
                <a:gd name="connsiteX10" fmla="*/ 622439 w 1513249"/>
                <a:gd name="connsiteY10" fmla="*/ 57693 h 2887114"/>
                <a:gd name="connsiteX11" fmla="*/ 55574 w 1513249"/>
                <a:gd name="connsiteY11" fmla="*/ 663080 h 2887114"/>
                <a:gd name="connsiteX12" fmla="*/ 48655 w 1513249"/>
                <a:gd name="connsiteY12" fmla="*/ 672600 h 2887114"/>
                <a:gd name="connsiteX13" fmla="*/ 35113 w 1513249"/>
                <a:gd name="connsiteY13" fmla="*/ 687063 h 2887114"/>
                <a:gd name="connsiteX14" fmla="*/ 35113 w 1513249"/>
                <a:gd name="connsiteY14" fmla="*/ 906946 h 2887114"/>
                <a:gd name="connsiteX15" fmla="*/ 248621 w 1513249"/>
                <a:gd name="connsiteY15" fmla="*/ 2323543 h 2887114"/>
                <a:gd name="connsiteX16" fmla="*/ 248044 w 1513249"/>
                <a:gd name="connsiteY16" fmla="*/ 2323543 h 2887114"/>
                <a:gd name="connsiteX17" fmla="*/ 248045 w 1513249"/>
                <a:gd name="connsiteY17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1421950 w 1478136"/>
                <a:gd name="connsiteY6" fmla="*/ 672597 h 2887114"/>
                <a:gd name="connsiteX7" fmla="*/ 1415032 w 1478136"/>
                <a:gd name="connsiteY7" fmla="*/ 663080 h 2887114"/>
                <a:gd name="connsiteX8" fmla="*/ 848169 w 1478136"/>
                <a:gd name="connsiteY8" fmla="*/ 57693 h 2887114"/>
                <a:gd name="connsiteX9" fmla="*/ 717747 w 1478136"/>
                <a:gd name="connsiteY9" fmla="*/ 0 h 2887114"/>
                <a:gd name="connsiteX10" fmla="*/ 587326 w 1478136"/>
                <a:gd name="connsiteY10" fmla="*/ 57693 h 2887114"/>
                <a:gd name="connsiteX11" fmla="*/ 20461 w 1478136"/>
                <a:gd name="connsiteY11" fmla="*/ 663080 h 2887114"/>
                <a:gd name="connsiteX12" fmla="*/ 13542 w 1478136"/>
                <a:gd name="connsiteY12" fmla="*/ 672600 h 2887114"/>
                <a:gd name="connsiteX13" fmla="*/ 0 w 1478136"/>
                <a:gd name="connsiteY13" fmla="*/ 906946 h 2887114"/>
                <a:gd name="connsiteX14" fmla="*/ 213508 w 1478136"/>
                <a:gd name="connsiteY14" fmla="*/ 2323543 h 2887114"/>
                <a:gd name="connsiteX15" fmla="*/ 212931 w 1478136"/>
                <a:gd name="connsiteY15" fmla="*/ 2323543 h 2887114"/>
                <a:gd name="connsiteX16" fmla="*/ 212932 w 1478136"/>
                <a:gd name="connsiteY16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1421950 w 1478136"/>
                <a:gd name="connsiteY6" fmla="*/ 672597 h 2887114"/>
                <a:gd name="connsiteX7" fmla="*/ 848169 w 1478136"/>
                <a:gd name="connsiteY7" fmla="*/ 57693 h 2887114"/>
                <a:gd name="connsiteX8" fmla="*/ 717747 w 1478136"/>
                <a:gd name="connsiteY8" fmla="*/ 0 h 2887114"/>
                <a:gd name="connsiteX9" fmla="*/ 587326 w 1478136"/>
                <a:gd name="connsiteY9" fmla="*/ 57693 h 2887114"/>
                <a:gd name="connsiteX10" fmla="*/ 20461 w 1478136"/>
                <a:gd name="connsiteY10" fmla="*/ 663080 h 2887114"/>
                <a:gd name="connsiteX11" fmla="*/ 13542 w 1478136"/>
                <a:gd name="connsiteY11" fmla="*/ 672600 h 2887114"/>
                <a:gd name="connsiteX12" fmla="*/ 0 w 1478136"/>
                <a:gd name="connsiteY12" fmla="*/ 906946 h 2887114"/>
                <a:gd name="connsiteX13" fmla="*/ 213508 w 1478136"/>
                <a:gd name="connsiteY13" fmla="*/ 2323543 h 2887114"/>
                <a:gd name="connsiteX14" fmla="*/ 212931 w 1478136"/>
                <a:gd name="connsiteY14" fmla="*/ 2323543 h 2887114"/>
                <a:gd name="connsiteX15" fmla="*/ 212932 w 1478136"/>
                <a:gd name="connsiteY15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848169 w 1478136"/>
                <a:gd name="connsiteY6" fmla="*/ 57693 h 2887114"/>
                <a:gd name="connsiteX7" fmla="*/ 717747 w 1478136"/>
                <a:gd name="connsiteY7" fmla="*/ 0 h 2887114"/>
                <a:gd name="connsiteX8" fmla="*/ 587326 w 1478136"/>
                <a:gd name="connsiteY8" fmla="*/ 57693 h 2887114"/>
                <a:gd name="connsiteX9" fmla="*/ 20461 w 1478136"/>
                <a:gd name="connsiteY9" fmla="*/ 663080 h 2887114"/>
                <a:gd name="connsiteX10" fmla="*/ 13542 w 1478136"/>
                <a:gd name="connsiteY10" fmla="*/ 672600 h 2887114"/>
                <a:gd name="connsiteX11" fmla="*/ 0 w 1478136"/>
                <a:gd name="connsiteY11" fmla="*/ 906946 h 2887114"/>
                <a:gd name="connsiteX12" fmla="*/ 213508 w 1478136"/>
                <a:gd name="connsiteY12" fmla="*/ 2323543 h 2887114"/>
                <a:gd name="connsiteX13" fmla="*/ 212931 w 1478136"/>
                <a:gd name="connsiteY13" fmla="*/ 2323543 h 2887114"/>
                <a:gd name="connsiteX14" fmla="*/ 212932 w 1478136"/>
                <a:gd name="connsiteY14" fmla="*/ 2887114 h 2887114"/>
                <a:gd name="connsiteX0" fmla="*/ 212932 w 1435495"/>
                <a:gd name="connsiteY0" fmla="*/ 2915686 h 2915686"/>
                <a:gd name="connsiteX1" fmla="*/ 1222141 w 1435495"/>
                <a:gd name="connsiteY1" fmla="*/ 2915686 h 2915686"/>
                <a:gd name="connsiteX2" fmla="*/ 1222141 w 1435495"/>
                <a:gd name="connsiteY2" fmla="*/ 2352115 h 2915686"/>
                <a:gd name="connsiteX3" fmla="*/ 1221986 w 1435495"/>
                <a:gd name="connsiteY3" fmla="*/ 2352115 h 2915686"/>
                <a:gd name="connsiteX4" fmla="*/ 1435495 w 1435495"/>
                <a:gd name="connsiteY4" fmla="*/ 935518 h 2915686"/>
                <a:gd name="connsiteX5" fmla="*/ 848169 w 1435495"/>
                <a:gd name="connsiteY5" fmla="*/ 86265 h 2915686"/>
                <a:gd name="connsiteX6" fmla="*/ 717747 w 1435495"/>
                <a:gd name="connsiteY6" fmla="*/ 28572 h 2915686"/>
                <a:gd name="connsiteX7" fmla="*/ 587326 w 1435495"/>
                <a:gd name="connsiteY7" fmla="*/ 86265 h 2915686"/>
                <a:gd name="connsiteX8" fmla="*/ 20461 w 1435495"/>
                <a:gd name="connsiteY8" fmla="*/ 691652 h 2915686"/>
                <a:gd name="connsiteX9" fmla="*/ 13542 w 1435495"/>
                <a:gd name="connsiteY9" fmla="*/ 701172 h 2915686"/>
                <a:gd name="connsiteX10" fmla="*/ 0 w 1435495"/>
                <a:gd name="connsiteY10" fmla="*/ 935518 h 2915686"/>
                <a:gd name="connsiteX11" fmla="*/ 213508 w 1435495"/>
                <a:gd name="connsiteY11" fmla="*/ 2352115 h 2915686"/>
                <a:gd name="connsiteX12" fmla="*/ 212931 w 1435495"/>
                <a:gd name="connsiteY12" fmla="*/ 2352115 h 2915686"/>
                <a:gd name="connsiteX13" fmla="*/ 212932 w 1435495"/>
                <a:gd name="connsiteY13" fmla="*/ 2915686 h 2915686"/>
                <a:gd name="connsiteX0" fmla="*/ 212932 w 1435495"/>
                <a:gd name="connsiteY0" fmla="*/ 2915686 h 2915686"/>
                <a:gd name="connsiteX1" fmla="*/ 1222141 w 1435495"/>
                <a:gd name="connsiteY1" fmla="*/ 2915686 h 2915686"/>
                <a:gd name="connsiteX2" fmla="*/ 1222141 w 1435495"/>
                <a:gd name="connsiteY2" fmla="*/ 2352115 h 2915686"/>
                <a:gd name="connsiteX3" fmla="*/ 1221986 w 1435495"/>
                <a:gd name="connsiteY3" fmla="*/ 2352115 h 2915686"/>
                <a:gd name="connsiteX4" fmla="*/ 1435495 w 1435495"/>
                <a:gd name="connsiteY4" fmla="*/ 935518 h 2915686"/>
                <a:gd name="connsiteX5" fmla="*/ 848169 w 1435495"/>
                <a:gd name="connsiteY5" fmla="*/ 86265 h 2915686"/>
                <a:gd name="connsiteX6" fmla="*/ 717747 w 1435495"/>
                <a:gd name="connsiteY6" fmla="*/ 28572 h 2915686"/>
                <a:gd name="connsiteX7" fmla="*/ 587326 w 1435495"/>
                <a:gd name="connsiteY7" fmla="*/ 86265 h 2915686"/>
                <a:gd name="connsiteX8" fmla="*/ 20461 w 1435495"/>
                <a:gd name="connsiteY8" fmla="*/ 691652 h 2915686"/>
                <a:gd name="connsiteX9" fmla="*/ 0 w 1435495"/>
                <a:gd name="connsiteY9" fmla="*/ 935518 h 2915686"/>
                <a:gd name="connsiteX10" fmla="*/ 213508 w 1435495"/>
                <a:gd name="connsiteY10" fmla="*/ 2352115 h 2915686"/>
                <a:gd name="connsiteX11" fmla="*/ 212931 w 1435495"/>
                <a:gd name="connsiteY11" fmla="*/ 2352115 h 2915686"/>
                <a:gd name="connsiteX12" fmla="*/ 212932 w 1435495"/>
                <a:gd name="connsiteY12" fmla="*/ 2915686 h 291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5495" h="2915686">
                  <a:moveTo>
                    <a:pt x="212932" y="2915686"/>
                  </a:moveTo>
                  <a:lnTo>
                    <a:pt x="1222141" y="2915686"/>
                  </a:lnTo>
                  <a:lnTo>
                    <a:pt x="1222141" y="2352115"/>
                  </a:lnTo>
                  <a:lnTo>
                    <a:pt x="1221986" y="2352115"/>
                  </a:lnTo>
                  <a:cubicBezTo>
                    <a:pt x="1257545" y="2116016"/>
                    <a:pt x="1399910" y="1208265"/>
                    <a:pt x="1435495" y="935518"/>
                  </a:cubicBezTo>
                  <a:cubicBezTo>
                    <a:pt x="1373192" y="557876"/>
                    <a:pt x="967794" y="237423"/>
                    <a:pt x="848169" y="86265"/>
                  </a:cubicBezTo>
                  <a:cubicBezTo>
                    <a:pt x="728544" y="-64893"/>
                    <a:pt x="764951" y="28571"/>
                    <a:pt x="717747" y="28572"/>
                  </a:cubicBezTo>
                  <a:cubicBezTo>
                    <a:pt x="670544" y="28571"/>
                    <a:pt x="623340" y="47803"/>
                    <a:pt x="587326" y="86265"/>
                  </a:cubicBezTo>
                  <a:lnTo>
                    <a:pt x="20461" y="691652"/>
                  </a:lnTo>
                  <a:lnTo>
                    <a:pt x="0" y="935518"/>
                  </a:lnTo>
                  <a:cubicBezTo>
                    <a:pt x="35585" y="1208265"/>
                    <a:pt x="178020" y="2116016"/>
                    <a:pt x="213508" y="2352115"/>
                  </a:cubicBezTo>
                  <a:lnTo>
                    <a:pt x="212931" y="2352115"/>
                  </a:lnTo>
                  <a:cubicBezTo>
                    <a:pt x="212931" y="2539972"/>
                    <a:pt x="212932" y="2727829"/>
                    <a:pt x="212932" y="2915686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chemeClr val="tx1">
                    <a:alpha val="10000"/>
                  </a:schemeClr>
                </a:gs>
                <a:gs pos="0">
                  <a:srgbClr val="3C2246">
                    <a:alpha val="33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  <a:sym typeface="Arial"/>
              </a:endParaRPr>
            </a:p>
          </p:txBody>
        </p:sp>
        <p:sp>
          <p:nvSpPr>
            <p:cNvPr id="39" name="任意多边形 61"/>
            <p:cNvSpPr/>
            <p:nvPr/>
          </p:nvSpPr>
          <p:spPr>
            <a:xfrm rot="2700000" flipH="1">
              <a:off x="6368381" y="1367627"/>
              <a:ext cx="1520778" cy="3916160"/>
            </a:xfrm>
            <a:custGeom>
              <a:avLst/>
              <a:gdLst>
                <a:gd name="connsiteX0" fmla="*/ 1204282 w 2055930"/>
                <a:gd name="connsiteY0" fmla="*/ 77995 h 5294232"/>
                <a:gd name="connsiteX1" fmla="*/ 1970620 w 2055930"/>
                <a:gd name="connsiteY1" fmla="*/ 896414 h 5294232"/>
                <a:gd name="connsiteX2" fmla="*/ 1979972 w 2055930"/>
                <a:gd name="connsiteY2" fmla="*/ 909280 h 5294232"/>
                <a:gd name="connsiteX3" fmla="*/ 1998283 w 2055930"/>
                <a:gd name="connsiteY3" fmla="*/ 928836 h 5294232"/>
                <a:gd name="connsiteX4" fmla="*/ 1998283 w 2055930"/>
                <a:gd name="connsiteY4" fmla="*/ 1226095 h 5294232"/>
                <a:gd name="connsiteX5" fmla="*/ 1719939 w 2055930"/>
                <a:gd name="connsiteY5" fmla="*/ 1226095 h 5294232"/>
                <a:gd name="connsiteX6" fmla="*/ 1709641 w 2055930"/>
                <a:gd name="connsiteY6" fmla="*/ 1215098 h 5294232"/>
                <a:gd name="connsiteX7" fmla="*/ 1709642 w 2055930"/>
                <a:gd name="connsiteY7" fmla="*/ 3141183 h 5294232"/>
                <a:gd name="connsiteX8" fmla="*/ 1709852 w 2055930"/>
                <a:gd name="connsiteY8" fmla="*/ 3141183 h 5294232"/>
                <a:gd name="connsiteX9" fmla="*/ 1709852 w 2055930"/>
                <a:gd name="connsiteY9" fmla="*/ 5294232 h 5294232"/>
                <a:gd name="connsiteX10" fmla="*/ 345508 w 2055930"/>
                <a:gd name="connsiteY10" fmla="*/ 3929889 h 5294232"/>
                <a:gd name="connsiteX11" fmla="*/ 345508 w 2055930"/>
                <a:gd name="connsiteY11" fmla="*/ 3141183 h 5294232"/>
                <a:gd name="connsiteX12" fmla="*/ 346288 w 2055930"/>
                <a:gd name="connsiteY12" fmla="*/ 3141183 h 5294232"/>
                <a:gd name="connsiteX13" fmla="*/ 346287 w 2055930"/>
                <a:gd name="connsiteY13" fmla="*/ 1215100 h 5294232"/>
                <a:gd name="connsiteX14" fmla="*/ 335992 w 2055930"/>
                <a:gd name="connsiteY14" fmla="*/ 1226095 h 5294232"/>
                <a:gd name="connsiteX15" fmla="*/ 57647 w 2055930"/>
                <a:gd name="connsiteY15" fmla="*/ 1226095 h 5294232"/>
                <a:gd name="connsiteX16" fmla="*/ 57647 w 2055930"/>
                <a:gd name="connsiteY16" fmla="*/ 928836 h 5294232"/>
                <a:gd name="connsiteX17" fmla="*/ 75954 w 2055930"/>
                <a:gd name="connsiteY17" fmla="*/ 909284 h 5294232"/>
                <a:gd name="connsiteX18" fmla="*/ 85309 w 2055930"/>
                <a:gd name="connsiteY18" fmla="*/ 896413 h 5294232"/>
                <a:gd name="connsiteX19" fmla="*/ 851649 w 2055930"/>
                <a:gd name="connsiteY19" fmla="*/ 77995 h 5294232"/>
                <a:gd name="connsiteX20" fmla="*/ 1027965 w 2055930"/>
                <a:gd name="connsiteY20" fmla="*/ 0 h 5294232"/>
                <a:gd name="connsiteX21" fmla="*/ 1204282 w 2055930"/>
                <a:gd name="connsiteY21" fmla="*/ 77995 h 52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5930" h="5294232">
                  <a:moveTo>
                    <a:pt x="1204282" y="77995"/>
                  </a:moveTo>
                  <a:lnTo>
                    <a:pt x="1970620" y="896414"/>
                  </a:lnTo>
                  <a:lnTo>
                    <a:pt x="1979972" y="909280"/>
                  </a:lnTo>
                  <a:lnTo>
                    <a:pt x="1998283" y="928836"/>
                  </a:lnTo>
                  <a:cubicBezTo>
                    <a:pt x="2075146" y="1010922"/>
                    <a:pt x="2075146" y="1144010"/>
                    <a:pt x="1998283" y="1226095"/>
                  </a:cubicBezTo>
                  <a:cubicBezTo>
                    <a:pt x="1921420" y="1308181"/>
                    <a:pt x="1796802" y="1308181"/>
                    <a:pt x="1719939" y="1226095"/>
                  </a:cubicBezTo>
                  <a:lnTo>
                    <a:pt x="1709641" y="1215098"/>
                  </a:lnTo>
                  <a:lnTo>
                    <a:pt x="1709642" y="3141183"/>
                  </a:lnTo>
                  <a:lnTo>
                    <a:pt x="1709852" y="3141183"/>
                  </a:lnTo>
                  <a:lnTo>
                    <a:pt x="1709852" y="5294232"/>
                  </a:lnTo>
                  <a:lnTo>
                    <a:pt x="345508" y="3929889"/>
                  </a:lnTo>
                  <a:lnTo>
                    <a:pt x="345508" y="3141183"/>
                  </a:lnTo>
                  <a:lnTo>
                    <a:pt x="346288" y="3141183"/>
                  </a:lnTo>
                  <a:lnTo>
                    <a:pt x="346287" y="1215100"/>
                  </a:lnTo>
                  <a:lnTo>
                    <a:pt x="335992" y="1226095"/>
                  </a:lnTo>
                  <a:cubicBezTo>
                    <a:pt x="259128" y="1308181"/>
                    <a:pt x="134510" y="1308181"/>
                    <a:pt x="57647" y="1226095"/>
                  </a:cubicBezTo>
                  <a:cubicBezTo>
                    <a:pt x="-19216" y="1144009"/>
                    <a:pt x="-19216" y="1010922"/>
                    <a:pt x="57647" y="928836"/>
                  </a:cubicBezTo>
                  <a:lnTo>
                    <a:pt x="75954" y="909284"/>
                  </a:lnTo>
                  <a:lnTo>
                    <a:pt x="85309" y="896413"/>
                  </a:lnTo>
                  <a:lnTo>
                    <a:pt x="851649" y="77995"/>
                  </a:lnTo>
                  <a:cubicBezTo>
                    <a:pt x="900337" y="25998"/>
                    <a:pt x="964152" y="-1"/>
                    <a:pt x="1027965" y="0"/>
                  </a:cubicBezTo>
                  <a:cubicBezTo>
                    <a:pt x="1091779" y="-1"/>
                    <a:pt x="1155594" y="25998"/>
                    <a:pt x="1204282" y="77995"/>
                  </a:cubicBezTo>
                  <a:close/>
                </a:path>
              </a:pathLst>
            </a:custGeom>
            <a:gradFill>
              <a:gsLst>
                <a:gs pos="78000">
                  <a:srgbClr val="01484F"/>
                </a:gs>
                <a:gs pos="58000">
                  <a:srgbClr val="0192A1"/>
                </a:gs>
                <a:gs pos="32000">
                  <a:srgbClr val="5EB8C1"/>
                </a:gs>
                <a:gs pos="0">
                  <a:srgbClr val="01D7ED"/>
                </a:gs>
                <a:gs pos="100000">
                  <a:srgbClr val="013F45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  <a:sym typeface="Arial"/>
              </a:endParaRPr>
            </a:p>
          </p:txBody>
        </p:sp>
      </p:grpSp>
      <p:grpSp>
        <p:nvGrpSpPr>
          <p:cNvPr id="41" name="组合 63"/>
          <p:cNvGrpSpPr/>
          <p:nvPr/>
        </p:nvGrpSpPr>
        <p:grpSpPr>
          <a:xfrm>
            <a:off x="2280465" y="2940722"/>
            <a:ext cx="4716389" cy="1990517"/>
            <a:chOff x="2785403" y="3109394"/>
            <a:chExt cx="4244162" cy="2163501"/>
          </a:xfrm>
        </p:grpSpPr>
        <p:sp>
          <p:nvSpPr>
            <p:cNvPr id="42" name="任意多边形 64"/>
            <p:cNvSpPr/>
            <p:nvPr/>
          </p:nvSpPr>
          <p:spPr>
            <a:xfrm rot="2700000" flipV="1">
              <a:off x="3686711" y="2574178"/>
              <a:ext cx="1797409" cy="3600025"/>
            </a:xfrm>
            <a:custGeom>
              <a:avLst/>
              <a:gdLst>
                <a:gd name="connsiteX0" fmla="*/ 255574 w 1520778"/>
                <a:gd name="connsiteY0" fmla="*/ 2887114 h 2887114"/>
                <a:gd name="connsiteX1" fmla="*/ 1264783 w 1520778"/>
                <a:gd name="connsiteY1" fmla="*/ 2887114 h 2887114"/>
                <a:gd name="connsiteX2" fmla="*/ 1264783 w 1520778"/>
                <a:gd name="connsiteY2" fmla="*/ 2323543 h 2887114"/>
                <a:gd name="connsiteX3" fmla="*/ 1264628 w 1520778"/>
                <a:gd name="connsiteY3" fmla="*/ 2323543 h 2887114"/>
                <a:gd name="connsiteX4" fmla="*/ 1264627 w 1520778"/>
                <a:gd name="connsiteY4" fmla="*/ 898812 h 2887114"/>
                <a:gd name="connsiteX5" fmla="*/ 1272244 w 1520778"/>
                <a:gd name="connsiteY5" fmla="*/ 906947 h 2887114"/>
                <a:gd name="connsiteX6" fmla="*/ 1478137 w 1520778"/>
                <a:gd name="connsiteY6" fmla="*/ 906946 h 2887114"/>
                <a:gd name="connsiteX7" fmla="*/ 1478137 w 1520778"/>
                <a:gd name="connsiteY7" fmla="*/ 687063 h 2887114"/>
                <a:gd name="connsiteX8" fmla="*/ 1464592 w 1520778"/>
                <a:gd name="connsiteY8" fmla="*/ 672597 h 2887114"/>
                <a:gd name="connsiteX9" fmla="*/ 1457674 w 1520778"/>
                <a:gd name="connsiteY9" fmla="*/ 663080 h 2887114"/>
                <a:gd name="connsiteX10" fmla="*/ 890811 w 1520778"/>
                <a:gd name="connsiteY10" fmla="*/ 57693 h 2887114"/>
                <a:gd name="connsiteX11" fmla="*/ 760389 w 1520778"/>
                <a:gd name="connsiteY11" fmla="*/ 0 h 2887114"/>
                <a:gd name="connsiteX12" fmla="*/ 629968 w 1520778"/>
                <a:gd name="connsiteY12" fmla="*/ 57693 h 2887114"/>
                <a:gd name="connsiteX13" fmla="*/ 63103 w 1520778"/>
                <a:gd name="connsiteY13" fmla="*/ 663080 h 2887114"/>
                <a:gd name="connsiteX14" fmla="*/ 56184 w 1520778"/>
                <a:gd name="connsiteY14" fmla="*/ 672600 h 2887114"/>
                <a:gd name="connsiteX15" fmla="*/ 42642 w 1520778"/>
                <a:gd name="connsiteY15" fmla="*/ 687063 h 2887114"/>
                <a:gd name="connsiteX16" fmla="*/ 42642 w 1520778"/>
                <a:gd name="connsiteY16" fmla="*/ 906946 h 2887114"/>
                <a:gd name="connsiteX17" fmla="*/ 248534 w 1520778"/>
                <a:gd name="connsiteY17" fmla="*/ 906947 h 2887114"/>
                <a:gd name="connsiteX18" fmla="*/ 256150 w 1520778"/>
                <a:gd name="connsiteY18" fmla="*/ 898813 h 2887114"/>
                <a:gd name="connsiteX19" fmla="*/ 256150 w 1520778"/>
                <a:gd name="connsiteY19" fmla="*/ 2323543 h 2887114"/>
                <a:gd name="connsiteX20" fmla="*/ 255573 w 1520778"/>
                <a:gd name="connsiteY20" fmla="*/ 2323543 h 2887114"/>
                <a:gd name="connsiteX0" fmla="*/ 255574 w 1520778"/>
                <a:gd name="connsiteY0" fmla="*/ 2887114 h 2887114"/>
                <a:gd name="connsiteX1" fmla="*/ 1264783 w 1520778"/>
                <a:gd name="connsiteY1" fmla="*/ 2887114 h 2887114"/>
                <a:gd name="connsiteX2" fmla="*/ 1264783 w 1520778"/>
                <a:gd name="connsiteY2" fmla="*/ 2323543 h 2887114"/>
                <a:gd name="connsiteX3" fmla="*/ 1264628 w 1520778"/>
                <a:gd name="connsiteY3" fmla="*/ 2323543 h 2887114"/>
                <a:gd name="connsiteX4" fmla="*/ 1264627 w 1520778"/>
                <a:gd name="connsiteY4" fmla="*/ 898812 h 2887114"/>
                <a:gd name="connsiteX5" fmla="*/ 1272244 w 1520778"/>
                <a:gd name="connsiteY5" fmla="*/ 906947 h 2887114"/>
                <a:gd name="connsiteX6" fmla="*/ 1478137 w 1520778"/>
                <a:gd name="connsiteY6" fmla="*/ 906946 h 2887114"/>
                <a:gd name="connsiteX7" fmla="*/ 1478137 w 1520778"/>
                <a:gd name="connsiteY7" fmla="*/ 687063 h 2887114"/>
                <a:gd name="connsiteX8" fmla="*/ 1464592 w 1520778"/>
                <a:gd name="connsiteY8" fmla="*/ 672597 h 2887114"/>
                <a:gd name="connsiteX9" fmla="*/ 1457674 w 1520778"/>
                <a:gd name="connsiteY9" fmla="*/ 663080 h 2887114"/>
                <a:gd name="connsiteX10" fmla="*/ 890811 w 1520778"/>
                <a:gd name="connsiteY10" fmla="*/ 57693 h 2887114"/>
                <a:gd name="connsiteX11" fmla="*/ 760389 w 1520778"/>
                <a:gd name="connsiteY11" fmla="*/ 0 h 2887114"/>
                <a:gd name="connsiteX12" fmla="*/ 629968 w 1520778"/>
                <a:gd name="connsiteY12" fmla="*/ 57693 h 2887114"/>
                <a:gd name="connsiteX13" fmla="*/ 63103 w 1520778"/>
                <a:gd name="connsiteY13" fmla="*/ 663080 h 2887114"/>
                <a:gd name="connsiteX14" fmla="*/ 56184 w 1520778"/>
                <a:gd name="connsiteY14" fmla="*/ 672600 h 2887114"/>
                <a:gd name="connsiteX15" fmla="*/ 42642 w 1520778"/>
                <a:gd name="connsiteY15" fmla="*/ 687063 h 2887114"/>
                <a:gd name="connsiteX16" fmla="*/ 42642 w 1520778"/>
                <a:gd name="connsiteY16" fmla="*/ 906946 h 2887114"/>
                <a:gd name="connsiteX17" fmla="*/ 248534 w 1520778"/>
                <a:gd name="connsiteY17" fmla="*/ 906947 h 2887114"/>
                <a:gd name="connsiteX18" fmla="*/ 256150 w 1520778"/>
                <a:gd name="connsiteY18" fmla="*/ 2323543 h 2887114"/>
                <a:gd name="connsiteX19" fmla="*/ 255573 w 1520778"/>
                <a:gd name="connsiteY19" fmla="*/ 2323543 h 2887114"/>
                <a:gd name="connsiteX20" fmla="*/ 255574 w 1520778"/>
                <a:gd name="connsiteY20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257098 w 1513249"/>
                <a:gd name="connsiteY4" fmla="*/ 898812 h 2887114"/>
                <a:gd name="connsiteX5" fmla="*/ 1264715 w 1513249"/>
                <a:gd name="connsiteY5" fmla="*/ 906947 h 2887114"/>
                <a:gd name="connsiteX6" fmla="*/ 1470608 w 1513249"/>
                <a:gd name="connsiteY6" fmla="*/ 906946 h 2887114"/>
                <a:gd name="connsiteX7" fmla="*/ 1470608 w 1513249"/>
                <a:gd name="connsiteY7" fmla="*/ 687063 h 2887114"/>
                <a:gd name="connsiteX8" fmla="*/ 1457063 w 1513249"/>
                <a:gd name="connsiteY8" fmla="*/ 672597 h 2887114"/>
                <a:gd name="connsiteX9" fmla="*/ 1450145 w 1513249"/>
                <a:gd name="connsiteY9" fmla="*/ 663080 h 2887114"/>
                <a:gd name="connsiteX10" fmla="*/ 883282 w 1513249"/>
                <a:gd name="connsiteY10" fmla="*/ 57693 h 2887114"/>
                <a:gd name="connsiteX11" fmla="*/ 752860 w 1513249"/>
                <a:gd name="connsiteY11" fmla="*/ 0 h 2887114"/>
                <a:gd name="connsiteX12" fmla="*/ 622439 w 1513249"/>
                <a:gd name="connsiteY12" fmla="*/ 57693 h 2887114"/>
                <a:gd name="connsiteX13" fmla="*/ 55574 w 1513249"/>
                <a:gd name="connsiteY13" fmla="*/ 663080 h 2887114"/>
                <a:gd name="connsiteX14" fmla="*/ 48655 w 1513249"/>
                <a:gd name="connsiteY14" fmla="*/ 672600 h 2887114"/>
                <a:gd name="connsiteX15" fmla="*/ 35113 w 1513249"/>
                <a:gd name="connsiteY15" fmla="*/ 687063 h 2887114"/>
                <a:gd name="connsiteX16" fmla="*/ 35113 w 1513249"/>
                <a:gd name="connsiteY16" fmla="*/ 906946 h 2887114"/>
                <a:gd name="connsiteX17" fmla="*/ 248621 w 1513249"/>
                <a:gd name="connsiteY17" fmla="*/ 2323543 h 2887114"/>
                <a:gd name="connsiteX18" fmla="*/ 248044 w 1513249"/>
                <a:gd name="connsiteY18" fmla="*/ 2323543 h 2887114"/>
                <a:gd name="connsiteX19" fmla="*/ 248045 w 1513249"/>
                <a:gd name="connsiteY19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257098 w 1513249"/>
                <a:gd name="connsiteY4" fmla="*/ 898812 h 2887114"/>
                <a:gd name="connsiteX5" fmla="*/ 1470608 w 1513249"/>
                <a:gd name="connsiteY5" fmla="*/ 906946 h 2887114"/>
                <a:gd name="connsiteX6" fmla="*/ 1470608 w 1513249"/>
                <a:gd name="connsiteY6" fmla="*/ 687063 h 2887114"/>
                <a:gd name="connsiteX7" fmla="*/ 1457063 w 1513249"/>
                <a:gd name="connsiteY7" fmla="*/ 672597 h 2887114"/>
                <a:gd name="connsiteX8" fmla="*/ 1450145 w 1513249"/>
                <a:gd name="connsiteY8" fmla="*/ 663080 h 2887114"/>
                <a:gd name="connsiteX9" fmla="*/ 883282 w 1513249"/>
                <a:gd name="connsiteY9" fmla="*/ 57693 h 2887114"/>
                <a:gd name="connsiteX10" fmla="*/ 752860 w 1513249"/>
                <a:gd name="connsiteY10" fmla="*/ 0 h 2887114"/>
                <a:gd name="connsiteX11" fmla="*/ 622439 w 1513249"/>
                <a:gd name="connsiteY11" fmla="*/ 57693 h 2887114"/>
                <a:gd name="connsiteX12" fmla="*/ 55574 w 1513249"/>
                <a:gd name="connsiteY12" fmla="*/ 663080 h 2887114"/>
                <a:gd name="connsiteX13" fmla="*/ 48655 w 1513249"/>
                <a:gd name="connsiteY13" fmla="*/ 672600 h 2887114"/>
                <a:gd name="connsiteX14" fmla="*/ 35113 w 1513249"/>
                <a:gd name="connsiteY14" fmla="*/ 687063 h 2887114"/>
                <a:gd name="connsiteX15" fmla="*/ 35113 w 1513249"/>
                <a:gd name="connsiteY15" fmla="*/ 906946 h 2887114"/>
                <a:gd name="connsiteX16" fmla="*/ 248621 w 1513249"/>
                <a:gd name="connsiteY16" fmla="*/ 2323543 h 2887114"/>
                <a:gd name="connsiteX17" fmla="*/ 248044 w 1513249"/>
                <a:gd name="connsiteY17" fmla="*/ 2323543 h 2887114"/>
                <a:gd name="connsiteX18" fmla="*/ 248045 w 1513249"/>
                <a:gd name="connsiteY18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470608 w 1513249"/>
                <a:gd name="connsiteY4" fmla="*/ 906946 h 2887114"/>
                <a:gd name="connsiteX5" fmla="*/ 1470608 w 1513249"/>
                <a:gd name="connsiteY5" fmla="*/ 687063 h 2887114"/>
                <a:gd name="connsiteX6" fmla="*/ 1457063 w 1513249"/>
                <a:gd name="connsiteY6" fmla="*/ 672597 h 2887114"/>
                <a:gd name="connsiteX7" fmla="*/ 1450145 w 1513249"/>
                <a:gd name="connsiteY7" fmla="*/ 663080 h 2887114"/>
                <a:gd name="connsiteX8" fmla="*/ 883282 w 1513249"/>
                <a:gd name="connsiteY8" fmla="*/ 57693 h 2887114"/>
                <a:gd name="connsiteX9" fmla="*/ 752860 w 1513249"/>
                <a:gd name="connsiteY9" fmla="*/ 0 h 2887114"/>
                <a:gd name="connsiteX10" fmla="*/ 622439 w 1513249"/>
                <a:gd name="connsiteY10" fmla="*/ 57693 h 2887114"/>
                <a:gd name="connsiteX11" fmla="*/ 55574 w 1513249"/>
                <a:gd name="connsiteY11" fmla="*/ 663080 h 2887114"/>
                <a:gd name="connsiteX12" fmla="*/ 48655 w 1513249"/>
                <a:gd name="connsiteY12" fmla="*/ 672600 h 2887114"/>
                <a:gd name="connsiteX13" fmla="*/ 35113 w 1513249"/>
                <a:gd name="connsiteY13" fmla="*/ 687063 h 2887114"/>
                <a:gd name="connsiteX14" fmla="*/ 35113 w 1513249"/>
                <a:gd name="connsiteY14" fmla="*/ 906946 h 2887114"/>
                <a:gd name="connsiteX15" fmla="*/ 248621 w 1513249"/>
                <a:gd name="connsiteY15" fmla="*/ 2323543 h 2887114"/>
                <a:gd name="connsiteX16" fmla="*/ 248044 w 1513249"/>
                <a:gd name="connsiteY16" fmla="*/ 2323543 h 2887114"/>
                <a:gd name="connsiteX17" fmla="*/ 248045 w 1513249"/>
                <a:gd name="connsiteY17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1421950 w 1478136"/>
                <a:gd name="connsiteY6" fmla="*/ 672597 h 2887114"/>
                <a:gd name="connsiteX7" fmla="*/ 1415032 w 1478136"/>
                <a:gd name="connsiteY7" fmla="*/ 663080 h 2887114"/>
                <a:gd name="connsiteX8" fmla="*/ 848169 w 1478136"/>
                <a:gd name="connsiteY8" fmla="*/ 57693 h 2887114"/>
                <a:gd name="connsiteX9" fmla="*/ 717747 w 1478136"/>
                <a:gd name="connsiteY9" fmla="*/ 0 h 2887114"/>
                <a:gd name="connsiteX10" fmla="*/ 587326 w 1478136"/>
                <a:gd name="connsiteY10" fmla="*/ 57693 h 2887114"/>
                <a:gd name="connsiteX11" fmla="*/ 20461 w 1478136"/>
                <a:gd name="connsiteY11" fmla="*/ 663080 h 2887114"/>
                <a:gd name="connsiteX12" fmla="*/ 13542 w 1478136"/>
                <a:gd name="connsiteY12" fmla="*/ 672600 h 2887114"/>
                <a:gd name="connsiteX13" fmla="*/ 0 w 1478136"/>
                <a:gd name="connsiteY13" fmla="*/ 906946 h 2887114"/>
                <a:gd name="connsiteX14" fmla="*/ 213508 w 1478136"/>
                <a:gd name="connsiteY14" fmla="*/ 2323543 h 2887114"/>
                <a:gd name="connsiteX15" fmla="*/ 212931 w 1478136"/>
                <a:gd name="connsiteY15" fmla="*/ 2323543 h 2887114"/>
                <a:gd name="connsiteX16" fmla="*/ 212932 w 1478136"/>
                <a:gd name="connsiteY16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1421950 w 1478136"/>
                <a:gd name="connsiteY6" fmla="*/ 672597 h 2887114"/>
                <a:gd name="connsiteX7" fmla="*/ 848169 w 1478136"/>
                <a:gd name="connsiteY7" fmla="*/ 57693 h 2887114"/>
                <a:gd name="connsiteX8" fmla="*/ 717747 w 1478136"/>
                <a:gd name="connsiteY8" fmla="*/ 0 h 2887114"/>
                <a:gd name="connsiteX9" fmla="*/ 587326 w 1478136"/>
                <a:gd name="connsiteY9" fmla="*/ 57693 h 2887114"/>
                <a:gd name="connsiteX10" fmla="*/ 20461 w 1478136"/>
                <a:gd name="connsiteY10" fmla="*/ 663080 h 2887114"/>
                <a:gd name="connsiteX11" fmla="*/ 13542 w 1478136"/>
                <a:gd name="connsiteY11" fmla="*/ 672600 h 2887114"/>
                <a:gd name="connsiteX12" fmla="*/ 0 w 1478136"/>
                <a:gd name="connsiteY12" fmla="*/ 906946 h 2887114"/>
                <a:gd name="connsiteX13" fmla="*/ 213508 w 1478136"/>
                <a:gd name="connsiteY13" fmla="*/ 2323543 h 2887114"/>
                <a:gd name="connsiteX14" fmla="*/ 212931 w 1478136"/>
                <a:gd name="connsiteY14" fmla="*/ 2323543 h 2887114"/>
                <a:gd name="connsiteX15" fmla="*/ 212932 w 1478136"/>
                <a:gd name="connsiteY15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848169 w 1478136"/>
                <a:gd name="connsiteY6" fmla="*/ 57693 h 2887114"/>
                <a:gd name="connsiteX7" fmla="*/ 717747 w 1478136"/>
                <a:gd name="connsiteY7" fmla="*/ 0 h 2887114"/>
                <a:gd name="connsiteX8" fmla="*/ 587326 w 1478136"/>
                <a:gd name="connsiteY8" fmla="*/ 57693 h 2887114"/>
                <a:gd name="connsiteX9" fmla="*/ 20461 w 1478136"/>
                <a:gd name="connsiteY9" fmla="*/ 663080 h 2887114"/>
                <a:gd name="connsiteX10" fmla="*/ 13542 w 1478136"/>
                <a:gd name="connsiteY10" fmla="*/ 672600 h 2887114"/>
                <a:gd name="connsiteX11" fmla="*/ 0 w 1478136"/>
                <a:gd name="connsiteY11" fmla="*/ 906946 h 2887114"/>
                <a:gd name="connsiteX12" fmla="*/ 213508 w 1478136"/>
                <a:gd name="connsiteY12" fmla="*/ 2323543 h 2887114"/>
                <a:gd name="connsiteX13" fmla="*/ 212931 w 1478136"/>
                <a:gd name="connsiteY13" fmla="*/ 2323543 h 2887114"/>
                <a:gd name="connsiteX14" fmla="*/ 212932 w 1478136"/>
                <a:gd name="connsiteY14" fmla="*/ 2887114 h 2887114"/>
                <a:gd name="connsiteX0" fmla="*/ 212932 w 1435495"/>
                <a:gd name="connsiteY0" fmla="*/ 2915686 h 2915686"/>
                <a:gd name="connsiteX1" fmla="*/ 1222141 w 1435495"/>
                <a:gd name="connsiteY1" fmla="*/ 2915686 h 2915686"/>
                <a:gd name="connsiteX2" fmla="*/ 1222141 w 1435495"/>
                <a:gd name="connsiteY2" fmla="*/ 2352115 h 2915686"/>
                <a:gd name="connsiteX3" fmla="*/ 1221986 w 1435495"/>
                <a:gd name="connsiteY3" fmla="*/ 2352115 h 2915686"/>
                <a:gd name="connsiteX4" fmla="*/ 1435495 w 1435495"/>
                <a:gd name="connsiteY4" fmla="*/ 935518 h 2915686"/>
                <a:gd name="connsiteX5" fmla="*/ 848169 w 1435495"/>
                <a:gd name="connsiteY5" fmla="*/ 86265 h 2915686"/>
                <a:gd name="connsiteX6" fmla="*/ 717747 w 1435495"/>
                <a:gd name="connsiteY6" fmla="*/ 28572 h 2915686"/>
                <a:gd name="connsiteX7" fmla="*/ 587326 w 1435495"/>
                <a:gd name="connsiteY7" fmla="*/ 86265 h 2915686"/>
                <a:gd name="connsiteX8" fmla="*/ 20461 w 1435495"/>
                <a:gd name="connsiteY8" fmla="*/ 691652 h 2915686"/>
                <a:gd name="connsiteX9" fmla="*/ 13542 w 1435495"/>
                <a:gd name="connsiteY9" fmla="*/ 701172 h 2915686"/>
                <a:gd name="connsiteX10" fmla="*/ 0 w 1435495"/>
                <a:gd name="connsiteY10" fmla="*/ 935518 h 2915686"/>
                <a:gd name="connsiteX11" fmla="*/ 213508 w 1435495"/>
                <a:gd name="connsiteY11" fmla="*/ 2352115 h 2915686"/>
                <a:gd name="connsiteX12" fmla="*/ 212931 w 1435495"/>
                <a:gd name="connsiteY12" fmla="*/ 2352115 h 2915686"/>
                <a:gd name="connsiteX13" fmla="*/ 212932 w 1435495"/>
                <a:gd name="connsiteY13" fmla="*/ 2915686 h 2915686"/>
                <a:gd name="connsiteX0" fmla="*/ 212932 w 1435495"/>
                <a:gd name="connsiteY0" fmla="*/ 2915686 h 2915686"/>
                <a:gd name="connsiteX1" fmla="*/ 1222141 w 1435495"/>
                <a:gd name="connsiteY1" fmla="*/ 2915686 h 2915686"/>
                <a:gd name="connsiteX2" fmla="*/ 1222141 w 1435495"/>
                <a:gd name="connsiteY2" fmla="*/ 2352115 h 2915686"/>
                <a:gd name="connsiteX3" fmla="*/ 1221986 w 1435495"/>
                <a:gd name="connsiteY3" fmla="*/ 2352115 h 2915686"/>
                <a:gd name="connsiteX4" fmla="*/ 1435495 w 1435495"/>
                <a:gd name="connsiteY4" fmla="*/ 935518 h 2915686"/>
                <a:gd name="connsiteX5" fmla="*/ 848169 w 1435495"/>
                <a:gd name="connsiteY5" fmla="*/ 86265 h 2915686"/>
                <a:gd name="connsiteX6" fmla="*/ 717747 w 1435495"/>
                <a:gd name="connsiteY6" fmla="*/ 28572 h 2915686"/>
                <a:gd name="connsiteX7" fmla="*/ 587326 w 1435495"/>
                <a:gd name="connsiteY7" fmla="*/ 86265 h 2915686"/>
                <a:gd name="connsiteX8" fmla="*/ 20461 w 1435495"/>
                <a:gd name="connsiteY8" fmla="*/ 691652 h 2915686"/>
                <a:gd name="connsiteX9" fmla="*/ 0 w 1435495"/>
                <a:gd name="connsiteY9" fmla="*/ 935518 h 2915686"/>
                <a:gd name="connsiteX10" fmla="*/ 213508 w 1435495"/>
                <a:gd name="connsiteY10" fmla="*/ 2352115 h 2915686"/>
                <a:gd name="connsiteX11" fmla="*/ 212931 w 1435495"/>
                <a:gd name="connsiteY11" fmla="*/ 2352115 h 2915686"/>
                <a:gd name="connsiteX12" fmla="*/ 212932 w 1435495"/>
                <a:gd name="connsiteY12" fmla="*/ 2915686 h 291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5495" h="2915686">
                  <a:moveTo>
                    <a:pt x="212932" y="2915686"/>
                  </a:moveTo>
                  <a:lnTo>
                    <a:pt x="1222141" y="2915686"/>
                  </a:lnTo>
                  <a:lnTo>
                    <a:pt x="1222141" y="2352115"/>
                  </a:lnTo>
                  <a:lnTo>
                    <a:pt x="1221986" y="2352115"/>
                  </a:lnTo>
                  <a:cubicBezTo>
                    <a:pt x="1257545" y="2116016"/>
                    <a:pt x="1399910" y="1208265"/>
                    <a:pt x="1435495" y="935518"/>
                  </a:cubicBezTo>
                  <a:cubicBezTo>
                    <a:pt x="1373192" y="557876"/>
                    <a:pt x="967794" y="237423"/>
                    <a:pt x="848169" y="86265"/>
                  </a:cubicBezTo>
                  <a:cubicBezTo>
                    <a:pt x="728544" y="-64893"/>
                    <a:pt x="764951" y="28571"/>
                    <a:pt x="717747" y="28572"/>
                  </a:cubicBezTo>
                  <a:cubicBezTo>
                    <a:pt x="670544" y="28571"/>
                    <a:pt x="623340" y="47803"/>
                    <a:pt x="587326" y="86265"/>
                  </a:cubicBezTo>
                  <a:lnTo>
                    <a:pt x="20461" y="691652"/>
                  </a:lnTo>
                  <a:lnTo>
                    <a:pt x="0" y="935518"/>
                  </a:lnTo>
                  <a:cubicBezTo>
                    <a:pt x="35585" y="1208265"/>
                    <a:pt x="178020" y="2116016"/>
                    <a:pt x="213508" y="2352115"/>
                  </a:cubicBezTo>
                  <a:lnTo>
                    <a:pt x="212931" y="2352115"/>
                  </a:lnTo>
                  <a:cubicBezTo>
                    <a:pt x="212931" y="2539972"/>
                    <a:pt x="212932" y="2727829"/>
                    <a:pt x="212932" y="2915686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chemeClr val="tx1">
                    <a:alpha val="10000"/>
                  </a:schemeClr>
                </a:gs>
                <a:gs pos="0">
                  <a:srgbClr val="3C2246">
                    <a:alpha val="33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  <a:sym typeface="Arial"/>
              </a:endParaRPr>
            </a:p>
          </p:txBody>
        </p:sp>
        <p:sp>
          <p:nvSpPr>
            <p:cNvPr id="43" name="任意多边形 65"/>
            <p:cNvSpPr/>
            <p:nvPr/>
          </p:nvSpPr>
          <p:spPr>
            <a:xfrm rot="2700000" flipV="1">
              <a:off x="4311096" y="1911703"/>
              <a:ext cx="1520778" cy="3916160"/>
            </a:xfrm>
            <a:custGeom>
              <a:avLst/>
              <a:gdLst>
                <a:gd name="connsiteX0" fmla="*/ 1204282 w 2055930"/>
                <a:gd name="connsiteY0" fmla="*/ 77995 h 5294232"/>
                <a:gd name="connsiteX1" fmla="*/ 1970620 w 2055930"/>
                <a:gd name="connsiteY1" fmla="*/ 896414 h 5294232"/>
                <a:gd name="connsiteX2" fmla="*/ 1979972 w 2055930"/>
                <a:gd name="connsiteY2" fmla="*/ 909280 h 5294232"/>
                <a:gd name="connsiteX3" fmla="*/ 1998283 w 2055930"/>
                <a:gd name="connsiteY3" fmla="*/ 928836 h 5294232"/>
                <a:gd name="connsiteX4" fmla="*/ 1998283 w 2055930"/>
                <a:gd name="connsiteY4" fmla="*/ 1226095 h 5294232"/>
                <a:gd name="connsiteX5" fmla="*/ 1719939 w 2055930"/>
                <a:gd name="connsiteY5" fmla="*/ 1226095 h 5294232"/>
                <a:gd name="connsiteX6" fmla="*/ 1709641 w 2055930"/>
                <a:gd name="connsiteY6" fmla="*/ 1215098 h 5294232"/>
                <a:gd name="connsiteX7" fmla="*/ 1709642 w 2055930"/>
                <a:gd name="connsiteY7" fmla="*/ 3141183 h 5294232"/>
                <a:gd name="connsiteX8" fmla="*/ 1709852 w 2055930"/>
                <a:gd name="connsiteY8" fmla="*/ 3141183 h 5294232"/>
                <a:gd name="connsiteX9" fmla="*/ 1709852 w 2055930"/>
                <a:gd name="connsiteY9" fmla="*/ 5294232 h 5294232"/>
                <a:gd name="connsiteX10" fmla="*/ 345508 w 2055930"/>
                <a:gd name="connsiteY10" fmla="*/ 3929889 h 5294232"/>
                <a:gd name="connsiteX11" fmla="*/ 345508 w 2055930"/>
                <a:gd name="connsiteY11" fmla="*/ 3141183 h 5294232"/>
                <a:gd name="connsiteX12" fmla="*/ 346288 w 2055930"/>
                <a:gd name="connsiteY12" fmla="*/ 3141183 h 5294232"/>
                <a:gd name="connsiteX13" fmla="*/ 346287 w 2055930"/>
                <a:gd name="connsiteY13" fmla="*/ 1215100 h 5294232"/>
                <a:gd name="connsiteX14" fmla="*/ 335992 w 2055930"/>
                <a:gd name="connsiteY14" fmla="*/ 1226095 h 5294232"/>
                <a:gd name="connsiteX15" fmla="*/ 57647 w 2055930"/>
                <a:gd name="connsiteY15" fmla="*/ 1226095 h 5294232"/>
                <a:gd name="connsiteX16" fmla="*/ 57647 w 2055930"/>
                <a:gd name="connsiteY16" fmla="*/ 928836 h 5294232"/>
                <a:gd name="connsiteX17" fmla="*/ 75954 w 2055930"/>
                <a:gd name="connsiteY17" fmla="*/ 909284 h 5294232"/>
                <a:gd name="connsiteX18" fmla="*/ 85309 w 2055930"/>
                <a:gd name="connsiteY18" fmla="*/ 896413 h 5294232"/>
                <a:gd name="connsiteX19" fmla="*/ 851649 w 2055930"/>
                <a:gd name="connsiteY19" fmla="*/ 77995 h 5294232"/>
                <a:gd name="connsiteX20" fmla="*/ 1027965 w 2055930"/>
                <a:gd name="connsiteY20" fmla="*/ 0 h 5294232"/>
                <a:gd name="connsiteX21" fmla="*/ 1204282 w 2055930"/>
                <a:gd name="connsiteY21" fmla="*/ 77995 h 52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5930" h="5294232">
                  <a:moveTo>
                    <a:pt x="1204282" y="77995"/>
                  </a:moveTo>
                  <a:lnTo>
                    <a:pt x="1970620" y="896414"/>
                  </a:lnTo>
                  <a:lnTo>
                    <a:pt x="1979972" y="909280"/>
                  </a:lnTo>
                  <a:lnTo>
                    <a:pt x="1998283" y="928836"/>
                  </a:lnTo>
                  <a:cubicBezTo>
                    <a:pt x="2075146" y="1010922"/>
                    <a:pt x="2075146" y="1144010"/>
                    <a:pt x="1998283" y="1226095"/>
                  </a:cubicBezTo>
                  <a:cubicBezTo>
                    <a:pt x="1921420" y="1308181"/>
                    <a:pt x="1796802" y="1308181"/>
                    <a:pt x="1719939" y="1226095"/>
                  </a:cubicBezTo>
                  <a:lnTo>
                    <a:pt x="1709641" y="1215098"/>
                  </a:lnTo>
                  <a:lnTo>
                    <a:pt x="1709642" y="3141183"/>
                  </a:lnTo>
                  <a:lnTo>
                    <a:pt x="1709852" y="3141183"/>
                  </a:lnTo>
                  <a:lnTo>
                    <a:pt x="1709852" y="5294232"/>
                  </a:lnTo>
                  <a:lnTo>
                    <a:pt x="345508" y="3929889"/>
                  </a:lnTo>
                  <a:lnTo>
                    <a:pt x="345508" y="3141183"/>
                  </a:lnTo>
                  <a:lnTo>
                    <a:pt x="346288" y="3141183"/>
                  </a:lnTo>
                  <a:lnTo>
                    <a:pt x="346287" y="1215100"/>
                  </a:lnTo>
                  <a:lnTo>
                    <a:pt x="335992" y="1226095"/>
                  </a:lnTo>
                  <a:cubicBezTo>
                    <a:pt x="259128" y="1308181"/>
                    <a:pt x="134510" y="1308181"/>
                    <a:pt x="57647" y="1226095"/>
                  </a:cubicBezTo>
                  <a:cubicBezTo>
                    <a:pt x="-19216" y="1144009"/>
                    <a:pt x="-19216" y="1010922"/>
                    <a:pt x="57647" y="928836"/>
                  </a:cubicBezTo>
                  <a:lnTo>
                    <a:pt x="75954" y="909284"/>
                  </a:lnTo>
                  <a:lnTo>
                    <a:pt x="85309" y="896413"/>
                  </a:lnTo>
                  <a:lnTo>
                    <a:pt x="851649" y="77995"/>
                  </a:lnTo>
                  <a:cubicBezTo>
                    <a:pt x="900337" y="25998"/>
                    <a:pt x="964152" y="-1"/>
                    <a:pt x="1027965" y="0"/>
                  </a:cubicBezTo>
                  <a:cubicBezTo>
                    <a:pt x="1091779" y="-1"/>
                    <a:pt x="1155594" y="25998"/>
                    <a:pt x="1204282" y="77995"/>
                  </a:cubicBezTo>
                  <a:close/>
                </a:path>
              </a:pathLst>
            </a:custGeom>
            <a:gradFill>
              <a:gsLst>
                <a:gs pos="53000">
                  <a:srgbClr val="77448C"/>
                </a:gs>
                <a:gs pos="23000">
                  <a:srgbClr val="3E2349"/>
                </a:gs>
                <a:gs pos="0">
                  <a:srgbClr val="3C2246"/>
                </a:gs>
                <a:gs pos="84000">
                  <a:srgbClr val="AA78BE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  <a:sym typeface="Arial"/>
              </a:endParaRPr>
            </a:p>
          </p:txBody>
        </p:sp>
      </p:grpSp>
      <p:grpSp>
        <p:nvGrpSpPr>
          <p:cNvPr id="45" name="组合 67"/>
          <p:cNvGrpSpPr/>
          <p:nvPr/>
        </p:nvGrpSpPr>
        <p:grpSpPr>
          <a:xfrm>
            <a:off x="3457959" y="1091312"/>
            <a:ext cx="2272985" cy="4147764"/>
            <a:chOff x="3715286" y="1126154"/>
            <a:chExt cx="2117081" cy="4157634"/>
          </a:xfrm>
        </p:grpSpPr>
        <p:sp>
          <p:nvSpPr>
            <p:cNvPr id="46" name="任意多边形 68"/>
            <p:cNvSpPr/>
            <p:nvPr/>
          </p:nvSpPr>
          <p:spPr>
            <a:xfrm rot="18900000">
              <a:off x="3715286" y="1126154"/>
              <a:ext cx="1797409" cy="3600025"/>
            </a:xfrm>
            <a:custGeom>
              <a:avLst/>
              <a:gdLst>
                <a:gd name="connsiteX0" fmla="*/ 255574 w 1520778"/>
                <a:gd name="connsiteY0" fmla="*/ 2887114 h 2887114"/>
                <a:gd name="connsiteX1" fmla="*/ 1264783 w 1520778"/>
                <a:gd name="connsiteY1" fmla="*/ 2887114 h 2887114"/>
                <a:gd name="connsiteX2" fmla="*/ 1264783 w 1520778"/>
                <a:gd name="connsiteY2" fmla="*/ 2323543 h 2887114"/>
                <a:gd name="connsiteX3" fmla="*/ 1264628 w 1520778"/>
                <a:gd name="connsiteY3" fmla="*/ 2323543 h 2887114"/>
                <a:gd name="connsiteX4" fmla="*/ 1264627 w 1520778"/>
                <a:gd name="connsiteY4" fmla="*/ 898812 h 2887114"/>
                <a:gd name="connsiteX5" fmla="*/ 1272244 w 1520778"/>
                <a:gd name="connsiteY5" fmla="*/ 906947 h 2887114"/>
                <a:gd name="connsiteX6" fmla="*/ 1478137 w 1520778"/>
                <a:gd name="connsiteY6" fmla="*/ 906946 h 2887114"/>
                <a:gd name="connsiteX7" fmla="*/ 1478137 w 1520778"/>
                <a:gd name="connsiteY7" fmla="*/ 687063 h 2887114"/>
                <a:gd name="connsiteX8" fmla="*/ 1464592 w 1520778"/>
                <a:gd name="connsiteY8" fmla="*/ 672597 h 2887114"/>
                <a:gd name="connsiteX9" fmla="*/ 1457674 w 1520778"/>
                <a:gd name="connsiteY9" fmla="*/ 663080 h 2887114"/>
                <a:gd name="connsiteX10" fmla="*/ 890811 w 1520778"/>
                <a:gd name="connsiteY10" fmla="*/ 57693 h 2887114"/>
                <a:gd name="connsiteX11" fmla="*/ 760389 w 1520778"/>
                <a:gd name="connsiteY11" fmla="*/ 0 h 2887114"/>
                <a:gd name="connsiteX12" fmla="*/ 629968 w 1520778"/>
                <a:gd name="connsiteY12" fmla="*/ 57693 h 2887114"/>
                <a:gd name="connsiteX13" fmla="*/ 63103 w 1520778"/>
                <a:gd name="connsiteY13" fmla="*/ 663080 h 2887114"/>
                <a:gd name="connsiteX14" fmla="*/ 56184 w 1520778"/>
                <a:gd name="connsiteY14" fmla="*/ 672600 h 2887114"/>
                <a:gd name="connsiteX15" fmla="*/ 42642 w 1520778"/>
                <a:gd name="connsiteY15" fmla="*/ 687063 h 2887114"/>
                <a:gd name="connsiteX16" fmla="*/ 42642 w 1520778"/>
                <a:gd name="connsiteY16" fmla="*/ 906946 h 2887114"/>
                <a:gd name="connsiteX17" fmla="*/ 248534 w 1520778"/>
                <a:gd name="connsiteY17" fmla="*/ 906947 h 2887114"/>
                <a:gd name="connsiteX18" fmla="*/ 256150 w 1520778"/>
                <a:gd name="connsiteY18" fmla="*/ 898813 h 2887114"/>
                <a:gd name="connsiteX19" fmla="*/ 256150 w 1520778"/>
                <a:gd name="connsiteY19" fmla="*/ 2323543 h 2887114"/>
                <a:gd name="connsiteX20" fmla="*/ 255573 w 1520778"/>
                <a:gd name="connsiteY20" fmla="*/ 2323543 h 2887114"/>
                <a:gd name="connsiteX0" fmla="*/ 255574 w 1520778"/>
                <a:gd name="connsiteY0" fmla="*/ 2887114 h 2887114"/>
                <a:gd name="connsiteX1" fmla="*/ 1264783 w 1520778"/>
                <a:gd name="connsiteY1" fmla="*/ 2887114 h 2887114"/>
                <a:gd name="connsiteX2" fmla="*/ 1264783 w 1520778"/>
                <a:gd name="connsiteY2" fmla="*/ 2323543 h 2887114"/>
                <a:gd name="connsiteX3" fmla="*/ 1264628 w 1520778"/>
                <a:gd name="connsiteY3" fmla="*/ 2323543 h 2887114"/>
                <a:gd name="connsiteX4" fmla="*/ 1264627 w 1520778"/>
                <a:gd name="connsiteY4" fmla="*/ 898812 h 2887114"/>
                <a:gd name="connsiteX5" fmla="*/ 1272244 w 1520778"/>
                <a:gd name="connsiteY5" fmla="*/ 906947 h 2887114"/>
                <a:gd name="connsiteX6" fmla="*/ 1478137 w 1520778"/>
                <a:gd name="connsiteY6" fmla="*/ 906946 h 2887114"/>
                <a:gd name="connsiteX7" fmla="*/ 1478137 w 1520778"/>
                <a:gd name="connsiteY7" fmla="*/ 687063 h 2887114"/>
                <a:gd name="connsiteX8" fmla="*/ 1464592 w 1520778"/>
                <a:gd name="connsiteY8" fmla="*/ 672597 h 2887114"/>
                <a:gd name="connsiteX9" fmla="*/ 1457674 w 1520778"/>
                <a:gd name="connsiteY9" fmla="*/ 663080 h 2887114"/>
                <a:gd name="connsiteX10" fmla="*/ 890811 w 1520778"/>
                <a:gd name="connsiteY10" fmla="*/ 57693 h 2887114"/>
                <a:gd name="connsiteX11" fmla="*/ 760389 w 1520778"/>
                <a:gd name="connsiteY11" fmla="*/ 0 h 2887114"/>
                <a:gd name="connsiteX12" fmla="*/ 629968 w 1520778"/>
                <a:gd name="connsiteY12" fmla="*/ 57693 h 2887114"/>
                <a:gd name="connsiteX13" fmla="*/ 63103 w 1520778"/>
                <a:gd name="connsiteY13" fmla="*/ 663080 h 2887114"/>
                <a:gd name="connsiteX14" fmla="*/ 56184 w 1520778"/>
                <a:gd name="connsiteY14" fmla="*/ 672600 h 2887114"/>
                <a:gd name="connsiteX15" fmla="*/ 42642 w 1520778"/>
                <a:gd name="connsiteY15" fmla="*/ 687063 h 2887114"/>
                <a:gd name="connsiteX16" fmla="*/ 42642 w 1520778"/>
                <a:gd name="connsiteY16" fmla="*/ 906946 h 2887114"/>
                <a:gd name="connsiteX17" fmla="*/ 248534 w 1520778"/>
                <a:gd name="connsiteY17" fmla="*/ 906947 h 2887114"/>
                <a:gd name="connsiteX18" fmla="*/ 256150 w 1520778"/>
                <a:gd name="connsiteY18" fmla="*/ 2323543 h 2887114"/>
                <a:gd name="connsiteX19" fmla="*/ 255573 w 1520778"/>
                <a:gd name="connsiteY19" fmla="*/ 2323543 h 2887114"/>
                <a:gd name="connsiteX20" fmla="*/ 255574 w 1520778"/>
                <a:gd name="connsiteY20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257098 w 1513249"/>
                <a:gd name="connsiteY4" fmla="*/ 898812 h 2887114"/>
                <a:gd name="connsiteX5" fmla="*/ 1264715 w 1513249"/>
                <a:gd name="connsiteY5" fmla="*/ 906947 h 2887114"/>
                <a:gd name="connsiteX6" fmla="*/ 1470608 w 1513249"/>
                <a:gd name="connsiteY6" fmla="*/ 906946 h 2887114"/>
                <a:gd name="connsiteX7" fmla="*/ 1470608 w 1513249"/>
                <a:gd name="connsiteY7" fmla="*/ 687063 h 2887114"/>
                <a:gd name="connsiteX8" fmla="*/ 1457063 w 1513249"/>
                <a:gd name="connsiteY8" fmla="*/ 672597 h 2887114"/>
                <a:gd name="connsiteX9" fmla="*/ 1450145 w 1513249"/>
                <a:gd name="connsiteY9" fmla="*/ 663080 h 2887114"/>
                <a:gd name="connsiteX10" fmla="*/ 883282 w 1513249"/>
                <a:gd name="connsiteY10" fmla="*/ 57693 h 2887114"/>
                <a:gd name="connsiteX11" fmla="*/ 752860 w 1513249"/>
                <a:gd name="connsiteY11" fmla="*/ 0 h 2887114"/>
                <a:gd name="connsiteX12" fmla="*/ 622439 w 1513249"/>
                <a:gd name="connsiteY12" fmla="*/ 57693 h 2887114"/>
                <a:gd name="connsiteX13" fmla="*/ 55574 w 1513249"/>
                <a:gd name="connsiteY13" fmla="*/ 663080 h 2887114"/>
                <a:gd name="connsiteX14" fmla="*/ 48655 w 1513249"/>
                <a:gd name="connsiteY14" fmla="*/ 672600 h 2887114"/>
                <a:gd name="connsiteX15" fmla="*/ 35113 w 1513249"/>
                <a:gd name="connsiteY15" fmla="*/ 687063 h 2887114"/>
                <a:gd name="connsiteX16" fmla="*/ 35113 w 1513249"/>
                <a:gd name="connsiteY16" fmla="*/ 906946 h 2887114"/>
                <a:gd name="connsiteX17" fmla="*/ 248621 w 1513249"/>
                <a:gd name="connsiteY17" fmla="*/ 2323543 h 2887114"/>
                <a:gd name="connsiteX18" fmla="*/ 248044 w 1513249"/>
                <a:gd name="connsiteY18" fmla="*/ 2323543 h 2887114"/>
                <a:gd name="connsiteX19" fmla="*/ 248045 w 1513249"/>
                <a:gd name="connsiteY19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257098 w 1513249"/>
                <a:gd name="connsiteY4" fmla="*/ 898812 h 2887114"/>
                <a:gd name="connsiteX5" fmla="*/ 1470608 w 1513249"/>
                <a:gd name="connsiteY5" fmla="*/ 906946 h 2887114"/>
                <a:gd name="connsiteX6" fmla="*/ 1470608 w 1513249"/>
                <a:gd name="connsiteY6" fmla="*/ 687063 h 2887114"/>
                <a:gd name="connsiteX7" fmla="*/ 1457063 w 1513249"/>
                <a:gd name="connsiteY7" fmla="*/ 672597 h 2887114"/>
                <a:gd name="connsiteX8" fmla="*/ 1450145 w 1513249"/>
                <a:gd name="connsiteY8" fmla="*/ 663080 h 2887114"/>
                <a:gd name="connsiteX9" fmla="*/ 883282 w 1513249"/>
                <a:gd name="connsiteY9" fmla="*/ 57693 h 2887114"/>
                <a:gd name="connsiteX10" fmla="*/ 752860 w 1513249"/>
                <a:gd name="connsiteY10" fmla="*/ 0 h 2887114"/>
                <a:gd name="connsiteX11" fmla="*/ 622439 w 1513249"/>
                <a:gd name="connsiteY11" fmla="*/ 57693 h 2887114"/>
                <a:gd name="connsiteX12" fmla="*/ 55574 w 1513249"/>
                <a:gd name="connsiteY12" fmla="*/ 663080 h 2887114"/>
                <a:gd name="connsiteX13" fmla="*/ 48655 w 1513249"/>
                <a:gd name="connsiteY13" fmla="*/ 672600 h 2887114"/>
                <a:gd name="connsiteX14" fmla="*/ 35113 w 1513249"/>
                <a:gd name="connsiteY14" fmla="*/ 687063 h 2887114"/>
                <a:gd name="connsiteX15" fmla="*/ 35113 w 1513249"/>
                <a:gd name="connsiteY15" fmla="*/ 906946 h 2887114"/>
                <a:gd name="connsiteX16" fmla="*/ 248621 w 1513249"/>
                <a:gd name="connsiteY16" fmla="*/ 2323543 h 2887114"/>
                <a:gd name="connsiteX17" fmla="*/ 248044 w 1513249"/>
                <a:gd name="connsiteY17" fmla="*/ 2323543 h 2887114"/>
                <a:gd name="connsiteX18" fmla="*/ 248045 w 1513249"/>
                <a:gd name="connsiteY18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470608 w 1513249"/>
                <a:gd name="connsiteY4" fmla="*/ 906946 h 2887114"/>
                <a:gd name="connsiteX5" fmla="*/ 1470608 w 1513249"/>
                <a:gd name="connsiteY5" fmla="*/ 687063 h 2887114"/>
                <a:gd name="connsiteX6" fmla="*/ 1457063 w 1513249"/>
                <a:gd name="connsiteY6" fmla="*/ 672597 h 2887114"/>
                <a:gd name="connsiteX7" fmla="*/ 1450145 w 1513249"/>
                <a:gd name="connsiteY7" fmla="*/ 663080 h 2887114"/>
                <a:gd name="connsiteX8" fmla="*/ 883282 w 1513249"/>
                <a:gd name="connsiteY8" fmla="*/ 57693 h 2887114"/>
                <a:gd name="connsiteX9" fmla="*/ 752860 w 1513249"/>
                <a:gd name="connsiteY9" fmla="*/ 0 h 2887114"/>
                <a:gd name="connsiteX10" fmla="*/ 622439 w 1513249"/>
                <a:gd name="connsiteY10" fmla="*/ 57693 h 2887114"/>
                <a:gd name="connsiteX11" fmla="*/ 55574 w 1513249"/>
                <a:gd name="connsiteY11" fmla="*/ 663080 h 2887114"/>
                <a:gd name="connsiteX12" fmla="*/ 48655 w 1513249"/>
                <a:gd name="connsiteY12" fmla="*/ 672600 h 2887114"/>
                <a:gd name="connsiteX13" fmla="*/ 35113 w 1513249"/>
                <a:gd name="connsiteY13" fmla="*/ 687063 h 2887114"/>
                <a:gd name="connsiteX14" fmla="*/ 35113 w 1513249"/>
                <a:gd name="connsiteY14" fmla="*/ 906946 h 2887114"/>
                <a:gd name="connsiteX15" fmla="*/ 248621 w 1513249"/>
                <a:gd name="connsiteY15" fmla="*/ 2323543 h 2887114"/>
                <a:gd name="connsiteX16" fmla="*/ 248044 w 1513249"/>
                <a:gd name="connsiteY16" fmla="*/ 2323543 h 2887114"/>
                <a:gd name="connsiteX17" fmla="*/ 248045 w 1513249"/>
                <a:gd name="connsiteY17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1421950 w 1478136"/>
                <a:gd name="connsiteY6" fmla="*/ 672597 h 2887114"/>
                <a:gd name="connsiteX7" fmla="*/ 1415032 w 1478136"/>
                <a:gd name="connsiteY7" fmla="*/ 663080 h 2887114"/>
                <a:gd name="connsiteX8" fmla="*/ 848169 w 1478136"/>
                <a:gd name="connsiteY8" fmla="*/ 57693 h 2887114"/>
                <a:gd name="connsiteX9" fmla="*/ 717747 w 1478136"/>
                <a:gd name="connsiteY9" fmla="*/ 0 h 2887114"/>
                <a:gd name="connsiteX10" fmla="*/ 587326 w 1478136"/>
                <a:gd name="connsiteY10" fmla="*/ 57693 h 2887114"/>
                <a:gd name="connsiteX11" fmla="*/ 20461 w 1478136"/>
                <a:gd name="connsiteY11" fmla="*/ 663080 h 2887114"/>
                <a:gd name="connsiteX12" fmla="*/ 13542 w 1478136"/>
                <a:gd name="connsiteY12" fmla="*/ 672600 h 2887114"/>
                <a:gd name="connsiteX13" fmla="*/ 0 w 1478136"/>
                <a:gd name="connsiteY13" fmla="*/ 906946 h 2887114"/>
                <a:gd name="connsiteX14" fmla="*/ 213508 w 1478136"/>
                <a:gd name="connsiteY14" fmla="*/ 2323543 h 2887114"/>
                <a:gd name="connsiteX15" fmla="*/ 212931 w 1478136"/>
                <a:gd name="connsiteY15" fmla="*/ 2323543 h 2887114"/>
                <a:gd name="connsiteX16" fmla="*/ 212932 w 1478136"/>
                <a:gd name="connsiteY16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1421950 w 1478136"/>
                <a:gd name="connsiteY6" fmla="*/ 672597 h 2887114"/>
                <a:gd name="connsiteX7" fmla="*/ 848169 w 1478136"/>
                <a:gd name="connsiteY7" fmla="*/ 57693 h 2887114"/>
                <a:gd name="connsiteX8" fmla="*/ 717747 w 1478136"/>
                <a:gd name="connsiteY8" fmla="*/ 0 h 2887114"/>
                <a:gd name="connsiteX9" fmla="*/ 587326 w 1478136"/>
                <a:gd name="connsiteY9" fmla="*/ 57693 h 2887114"/>
                <a:gd name="connsiteX10" fmla="*/ 20461 w 1478136"/>
                <a:gd name="connsiteY10" fmla="*/ 663080 h 2887114"/>
                <a:gd name="connsiteX11" fmla="*/ 13542 w 1478136"/>
                <a:gd name="connsiteY11" fmla="*/ 672600 h 2887114"/>
                <a:gd name="connsiteX12" fmla="*/ 0 w 1478136"/>
                <a:gd name="connsiteY12" fmla="*/ 906946 h 2887114"/>
                <a:gd name="connsiteX13" fmla="*/ 213508 w 1478136"/>
                <a:gd name="connsiteY13" fmla="*/ 2323543 h 2887114"/>
                <a:gd name="connsiteX14" fmla="*/ 212931 w 1478136"/>
                <a:gd name="connsiteY14" fmla="*/ 2323543 h 2887114"/>
                <a:gd name="connsiteX15" fmla="*/ 212932 w 1478136"/>
                <a:gd name="connsiteY15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848169 w 1478136"/>
                <a:gd name="connsiteY6" fmla="*/ 57693 h 2887114"/>
                <a:gd name="connsiteX7" fmla="*/ 717747 w 1478136"/>
                <a:gd name="connsiteY7" fmla="*/ 0 h 2887114"/>
                <a:gd name="connsiteX8" fmla="*/ 587326 w 1478136"/>
                <a:gd name="connsiteY8" fmla="*/ 57693 h 2887114"/>
                <a:gd name="connsiteX9" fmla="*/ 20461 w 1478136"/>
                <a:gd name="connsiteY9" fmla="*/ 663080 h 2887114"/>
                <a:gd name="connsiteX10" fmla="*/ 13542 w 1478136"/>
                <a:gd name="connsiteY10" fmla="*/ 672600 h 2887114"/>
                <a:gd name="connsiteX11" fmla="*/ 0 w 1478136"/>
                <a:gd name="connsiteY11" fmla="*/ 906946 h 2887114"/>
                <a:gd name="connsiteX12" fmla="*/ 213508 w 1478136"/>
                <a:gd name="connsiteY12" fmla="*/ 2323543 h 2887114"/>
                <a:gd name="connsiteX13" fmla="*/ 212931 w 1478136"/>
                <a:gd name="connsiteY13" fmla="*/ 2323543 h 2887114"/>
                <a:gd name="connsiteX14" fmla="*/ 212932 w 1478136"/>
                <a:gd name="connsiteY14" fmla="*/ 2887114 h 2887114"/>
                <a:gd name="connsiteX0" fmla="*/ 212932 w 1435495"/>
                <a:gd name="connsiteY0" fmla="*/ 2915686 h 2915686"/>
                <a:gd name="connsiteX1" fmla="*/ 1222141 w 1435495"/>
                <a:gd name="connsiteY1" fmla="*/ 2915686 h 2915686"/>
                <a:gd name="connsiteX2" fmla="*/ 1222141 w 1435495"/>
                <a:gd name="connsiteY2" fmla="*/ 2352115 h 2915686"/>
                <a:gd name="connsiteX3" fmla="*/ 1221986 w 1435495"/>
                <a:gd name="connsiteY3" fmla="*/ 2352115 h 2915686"/>
                <a:gd name="connsiteX4" fmla="*/ 1435495 w 1435495"/>
                <a:gd name="connsiteY4" fmla="*/ 935518 h 2915686"/>
                <a:gd name="connsiteX5" fmla="*/ 848169 w 1435495"/>
                <a:gd name="connsiteY5" fmla="*/ 86265 h 2915686"/>
                <a:gd name="connsiteX6" fmla="*/ 717747 w 1435495"/>
                <a:gd name="connsiteY6" fmla="*/ 28572 h 2915686"/>
                <a:gd name="connsiteX7" fmla="*/ 587326 w 1435495"/>
                <a:gd name="connsiteY7" fmla="*/ 86265 h 2915686"/>
                <a:gd name="connsiteX8" fmla="*/ 20461 w 1435495"/>
                <a:gd name="connsiteY8" fmla="*/ 691652 h 2915686"/>
                <a:gd name="connsiteX9" fmla="*/ 13542 w 1435495"/>
                <a:gd name="connsiteY9" fmla="*/ 701172 h 2915686"/>
                <a:gd name="connsiteX10" fmla="*/ 0 w 1435495"/>
                <a:gd name="connsiteY10" fmla="*/ 935518 h 2915686"/>
                <a:gd name="connsiteX11" fmla="*/ 213508 w 1435495"/>
                <a:gd name="connsiteY11" fmla="*/ 2352115 h 2915686"/>
                <a:gd name="connsiteX12" fmla="*/ 212931 w 1435495"/>
                <a:gd name="connsiteY12" fmla="*/ 2352115 h 2915686"/>
                <a:gd name="connsiteX13" fmla="*/ 212932 w 1435495"/>
                <a:gd name="connsiteY13" fmla="*/ 2915686 h 2915686"/>
                <a:gd name="connsiteX0" fmla="*/ 212932 w 1435495"/>
                <a:gd name="connsiteY0" fmla="*/ 2915686 h 2915686"/>
                <a:gd name="connsiteX1" fmla="*/ 1222141 w 1435495"/>
                <a:gd name="connsiteY1" fmla="*/ 2915686 h 2915686"/>
                <a:gd name="connsiteX2" fmla="*/ 1222141 w 1435495"/>
                <a:gd name="connsiteY2" fmla="*/ 2352115 h 2915686"/>
                <a:gd name="connsiteX3" fmla="*/ 1221986 w 1435495"/>
                <a:gd name="connsiteY3" fmla="*/ 2352115 h 2915686"/>
                <a:gd name="connsiteX4" fmla="*/ 1435495 w 1435495"/>
                <a:gd name="connsiteY4" fmla="*/ 935518 h 2915686"/>
                <a:gd name="connsiteX5" fmla="*/ 848169 w 1435495"/>
                <a:gd name="connsiteY5" fmla="*/ 86265 h 2915686"/>
                <a:gd name="connsiteX6" fmla="*/ 717747 w 1435495"/>
                <a:gd name="connsiteY6" fmla="*/ 28572 h 2915686"/>
                <a:gd name="connsiteX7" fmla="*/ 587326 w 1435495"/>
                <a:gd name="connsiteY7" fmla="*/ 86265 h 2915686"/>
                <a:gd name="connsiteX8" fmla="*/ 20461 w 1435495"/>
                <a:gd name="connsiteY8" fmla="*/ 691652 h 2915686"/>
                <a:gd name="connsiteX9" fmla="*/ 0 w 1435495"/>
                <a:gd name="connsiteY9" fmla="*/ 935518 h 2915686"/>
                <a:gd name="connsiteX10" fmla="*/ 213508 w 1435495"/>
                <a:gd name="connsiteY10" fmla="*/ 2352115 h 2915686"/>
                <a:gd name="connsiteX11" fmla="*/ 212931 w 1435495"/>
                <a:gd name="connsiteY11" fmla="*/ 2352115 h 2915686"/>
                <a:gd name="connsiteX12" fmla="*/ 212932 w 1435495"/>
                <a:gd name="connsiteY12" fmla="*/ 2915686 h 291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5495" h="2915686">
                  <a:moveTo>
                    <a:pt x="212932" y="2915686"/>
                  </a:moveTo>
                  <a:lnTo>
                    <a:pt x="1222141" y="2915686"/>
                  </a:lnTo>
                  <a:lnTo>
                    <a:pt x="1222141" y="2352115"/>
                  </a:lnTo>
                  <a:lnTo>
                    <a:pt x="1221986" y="2352115"/>
                  </a:lnTo>
                  <a:cubicBezTo>
                    <a:pt x="1257545" y="2116016"/>
                    <a:pt x="1399910" y="1208265"/>
                    <a:pt x="1435495" y="935518"/>
                  </a:cubicBezTo>
                  <a:cubicBezTo>
                    <a:pt x="1373192" y="557876"/>
                    <a:pt x="967794" y="237423"/>
                    <a:pt x="848169" y="86265"/>
                  </a:cubicBezTo>
                  <a:cubicBezTo>
                    <a:pt x="728544" y="-64893"/>
                    <a:pt x="764951" y="28571"/>
                    <a:pt x="717747" y="28572"/>
                  </a:cubicBezTo>
                  <a:cubicBezTo>
                    <a:pt x="670544" y="28571"/>
                    <a:pt x="623340" y="47803"/>
                    <a:pt x="587326" y="86265"/>
                  </a:cubicBezTo>
                  <a:lnTo>
                    <a:pt x="20461" y="691652"/>
                  </a:lnTo>
                  <a:lnTo>
                    <a:pt x="0" y="935518"/>
                  </a:lnTo>
                  <a:cubicBezTo>
                    <a:pt x="35585" y="1208265"/>
                    <a:pt x="178020" y="2116016"/>
                    <a:pt x="213508" y="2352115"/>
                  </a:cubicBezTo>
                  <a:lnTo>
                    <a:pt x="212931" y="2352115"/>
                  </a:lnTo>
                  <a:cubicBezTo>
                    <a:pt x="212931" y="2539972"/>
                    <a:pt x="212932" y="2727829"/>
                    <a:pt x="212932" y="2915686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chemeClr val="tx1">
                    <a:alpha val="10000"/>
                  </a:schemeClr>
                </a:gs>
                <a:gs pos="0">
                  <a:srgbClr val="3C2246">
                    <a:alpha val="33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  <a:sym typeface="Arial"/>
              </a:endParaRPr>
            </a:p>
          </p:txBody>
        </p:sp>
        <p:sp>
          <p:nvSpPr>
            <p:cNvPr id="47" name="任意多边形 69"/>
            <p:cNvSpPr/>
            <p:nvPr/>
          </p:nvSpPr>
          <p:spPr>
            <a:xfrm rot="18900000">
              <a:off x="4311589" y="1367628"/>
              <a:ext cx="1520778" cy="3916160"/>
            </a:xfrm>
            <a:custGeom>
              <a:avLst/>
              <a:gdLst>
                <a:gd name="connsiteX0" fmla="*/ 1204282 w 2055930"/>
                <a:gd name="connsiteY0" fmla="*/ 77995 h 5294232"/>
                <a:gd name="connsiteX1" fmla="*/ 1970620 w 2055930"/>
                <a:gd name="connsiteY1" fmla="*/ 896414 h 5294232"/>
                <a:gd name="connsiteX2" fmla="*/ 1979972 w 2055930"/>
                <a:gd name="connsiteY2" fmla="*/ 909280 h 5294232"/>
                <a:gd name="connsiteX3" fmla="*/ 1998283 w 2055930"/>
                <a:gd name="connsiteY3" fmla="*/ 928836 h 5294232"/>
                <a:gd name="connsiteX4" fmla="*/ 1998283 w 2055930"/>
                <a:gd name="connsiteY4" fmla="*/ 1226095 h 5294232"/>
                <a:gd name="connsiteX5" fmla="*/ 1719939 w 2055930"/>
                <a:gd name="connsiteY5" fmla="*/ 1226095 h 5294232"/>
                <a:gd name="connsiteX6" fmla="*/ 1709641 w 2055930"/>
                <a:gd name="connsiteY6" fmla="*/ 1215098 h 5294232"/>
                <a:gd name="connsiteX7" fmla="*/ 1709642 w 2055930"/>
                <a:gd name="connsiteY7" fmla="*/ 3141183 h 5294232"/>
                <a:gd name="connsiteX8" fmla="*/ 1709852 w 2055930"/>
                <a:gd name="connsiteY8" fmla="*/ 3141183 h 5294232"/>
                <a:gd name="connsiteX9" fmla="*/ 1709852 w 2055930"/>
                <a:gd name="connsiteY9" fmla="*/ 5294232 h 5294232"/>
                <a:gd name="connsiteX10" fmla="*/ 345508 w 2055930"/>
                <a:gd name="connsiteY10" fmla="*/ 3929889 h 5294232"/>
                <a:gd name="connsiteX11" fmla="*/ 345508 w 2055930"/>
                <a:gd name="connsiteY11" fmla="*/ 3141183 h 5294232"/>
                <a:gd name="connsiteX12" fmla="*/ 346288 w 2055930"/>
                <a:gd name="connsiteY12" fmla="*/ 3141183 h 5294232"/>
                <a:gd name="connsiteX13" fmla="*/ 346287 w 2055930"/>
                <a:gd name="connsiteY13" fmla="*/ 1215100 h 5294232"/>
                <a:gd name="connsiteX14" fmla="*/ 335992 w 2055930"/>
                <a:gd name="connsiteY14" fmla="*/ 1226095 h 5294232"/>
                <a:gd name="connsiteX15" fmla="*/ 57647 w 2055930"/>
                <a:gd name="connsiteY15" fmla="*/ 1226095 h 5294232"/>
                <a:gd name="connsiteX16" fmla="*/ 57647 w 2055930"/>
                <a:gd name="connsiteY16" fmla="*/ 928836 h 5294232"/>
                <a:gd name="connsiteX17" fmla="*/ 75954 w 2055930"/>
                <a:gd name="connsiteY17" fmla="*/ 909284 h 5294232"/>
                <a:gd name="connsiteX18" fmla="*/ 85309 w 2055930"/>
                <a:gd name="connsiteY18" fmla="*/ 896413 h 5294232"/>
                <a:gd name="connsiteX19" fmla="*/ 851649 w 2055930"/>
                <a:gd name="connsiteY19" fmla="*/ 77995 h 5294232"/>
                <a:gd name="connsiteX20" fmla="*/ 1027965 w 2055930"/>
                <a:gd name="connsiteY20" fmla="*/ 0 h 5294232"/>
                <a:gd name="connsiteX21" fmla="*/ 1204282 w 2055930"/>
                <a:gd name="connsiteY21" fmla="*/ 77995 h 52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5930" h="5294232">
                  <a:moveTo>
                    <a:pt x="1204282" y="77995"/>
                  </a:moveTo>
                  <a:lnTo>
                    <a:pt x="1970620" y="896414"/>
                  </a:lnTo>
                  <a:lnTo>
                    <a:pt x="1979972" y="909280"/>
                  </a:lnTo>
                  <a:lnTo>
                    <a:pt x="1998283" y="928836"/>
                  </a:lnTo>
                  <a:cubicBezTo>
                    <a:pt x="2075146" y="1010922"/>
                    <a:pt x="2075146" y="1144010"/>
                    <a:pt x="1998283" y="1226095"/>
                  </a:cubicBezTo>
                  <a:cubicBezTo>
                    <a:pt x="1921420" y="1308181"/>
                    <a:pt x="1796802" y="1308181"/>
                    <a:pt x="1719939" y="1226095"/>
                  </a:cubicBezTo>
                  <a:lnTo>
                    <a:pt x="1709641" y="1215098"/>
                  </a:lnTo>
                  <a:lnTo>
                    <a:pt x="1709642" y="3141183"/>
                  </a:lnTo>
                  <a:lnTo>
                    <a:pt x="1709852" y="3141183"/>
                  </a:lnTo>
                  <a:lnTo>
                    <a:pt x="1709852" y="5294232"/>
                  </a:lnTo>
                  <a:lnTo>
                    <a:pt x="345508" y="3929889"/>
                  </a:lnTo>
                  <a:lnTo>
                    <a:pt x="345508" y="3141183"/>
                  </a:lnTo>
                  <a:lnTo>
                    <a:pt x="346288" y="3141183"/>
                  </a:lnTo>
                  <a:lnTo>
                    <a:pt x="346287" y="1215100"/>
                  </a:lnTo>
                  <a:lnTo>
                    <a:pt x="335992" y="1226095"/>
                  </a:lnTo>
                  <a:cubicBezTo>
                    <a:pt x="259128" y="1308181"/>
                    <a:pt x="134510" y="1308181"/>
                    <a:pt x="57647" y="1226095"/>
                  </a:cubicBezTo>
                  <a:cubicBezTo>
                    <a:pt x="-19216" y="1144009"/>
                    <a:pt x="-19216" y="1010922"/>
                    <a:pt x="57647" y="928836"/>
                  </a:cubicBezTo>
                  <a:lnTo>
                    <a:pt x="75954" y="909284"/>
                  </a:lnTo>
                  <a:lnTo>
                    <a:pt x="85309" y="896413"/>
                  </a:lnTo>
                  <a:lnTo>
                    <a:pt x="851649" y="77995"/>
                  </a:lnTo>
                  <a:cubicBezTo>
                    <a:pt x="900337" y="25998"/>
                    <a:pt x="964152" y="-1"/>
                    <a:pt x="1027965" y="0"/>
                  </a:cubicBezTo>
                  <a:cubicBezTo>
                    <a:pt x="1091779" y="-1"/>
                    <a:pt x="1155594" y="25998"/>
                    <a:pt x="1204282" y="77995"/>
                  </a:cubicBezTo>
                  <a:close/>
                </a:path>
              </a:pathLst>
            </a:custGeom>
            <a:gradFill flip="none" rotWithShape="1">
              <a:gsLst>
                <a:gs pos="57000">
                  <a:srgbClr val="FFB850"/>
                </a:gs>
                <a:gs pos="34000">
                  <a:srgbClr val="FFA015"/>
                </a:gs>
                <a:gs pos="0">
                  <a:srgbClr val="EE8E00"/>
                </a:gs>
                <a:gs pos="89000">
                  <a:srgbClr val="FFC671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  <a:sym typeface="Arial"/>
              </a:endParaRPr>
            </a:p>
          </p:txBody>
        </p:sp>
      </p:grpSp>
      <p:grpSp>
        <p:nvGrpSpPr>
          <p:cNvPr id="49" name="组合 71"/>
          <p:cNvGrpSpPr/>
          <p:nvPr/>
        </p:nvGrpSpPr>
        <p:grpSpPr>
          <a:xfrm>
            <a:off x="6297203" y="1674755"/>
            <a:ext cx="2010118" cy="4167916"/>
            <a:chOff x="6367888" y="1911704"/>
            <a:chExt cx="2113980" cy="4264236"/>
          </a:xfrm>
        </p:grpSpPr>
        <p:sp>
          <p:nvSpPr>
            <p:cNvPr id="50" name="任意多边形 72"/>
            <p:cNvSpPr/>
            <p:nvPr/>
          </p:nvSpPr>
          <p:spPr>
            <a:xfrm rot="18900000" flipH="1" flipV="1">
              <a:off x="6684459" y="2575915"/>
              <a:ext cx="1797409" cy="3600025"/>
            </a:xfrm>
            <a:custGeom>
              <a:avLst/>
              <a:gdLst>
                <a:gd name="connsiteX0" fmla="*/ 255574 w 1520778"/>
                <a:gd name="connsiteY0" fmla="*/ 2887114 h 2887114"/>
                <a:gd name="connsiteX1" fmla="*/ 1264783 w 1520778"/>
                <a:gd name="connsiteY1" fmla="*/ 2887114 h 2887114"/>
                <a:gd name="connsiteX2" fmla="*/ 1264783 w 1520778"/>
                <a:gd name="connsiteY2" fmla="*/ 2323543 h 2887114"/>
                <a:gd name="connsiteX3" fmla="*/ 1264628 w 1520778"/>
                <a:gd name="connsiteY3" fmla="*/ 2323543 h 2887114"/>
                <a:gd name="connsiteX4" fmla="*/ 1264627 w 1520778"/>
                <a:gd name="connsiteY4" fmla="*/ 898812 h 2887114"/>
                <a:gd name="connsiteX5" fmla="*/ 1272244 w 1520778"/>
                <a:gd name="connsiteY5" fmla="*/ 906947 h 2887114"/>
                <a:gd name="connsiteX6" fmla="*/ 1478137 w 1520778"/>
                <a:gd name="connsiteY6" fmla="*/ 906946 h 2887114"/>
                <a:gd name="connsiteX7" fmla="*/ 1478137 w 1520778"/>
                <a:gd name="connsiteY7" fmla="*/ 687063 h 2887114"/>
                <a:gd name="connsiteX8" fmla="*/ 1464592 w 1520778"/>
                <a:gd name="connsiteY8" fmla="*/ 672597 h 2887114"/>
                <a:gd name="connsiteX9" fmla="*/ 1457674 w 1520778"/>
                <a:gd name="connsiteY9" fmla="*/ 663080 h 2887114"/>
                <a:gd name="connsiteX10" fmla="*/ 890811 w 1520778"/>
                <a:gd name="connsiteY10" fmla="*/ 57693 h 2887114"/>
                <a:gd name="connsiteX11" fmla="*/ 760389 w 1520778"/>
                <a:gd name="connsiteY11" fmla="*/ 0 h 2887114"/>
                <a:gd name="connsiteX12" fmla="*/ 629968 w 1520778"/>
                <a:gd name="connsiteY12" fmla="*/ 57693 h 2887114"/>
                <a:gd name="connsiteX13" fmla="*/ 63103 w 1520778"/>
                <a:gd name="connsiteY13" fmla="*/ 663080 h 2887114"/>
                <a:gd name="connsiteX14" fmla="*/ 56184 w 1520778"/>
                <a:gd name="connsiteY14" fmla="*/ 672600 h 2887114"/>
                <a:gd name="connsiteX15" fmla="*/ 42642 w 1520778"/>
                <a:gd name="connsiteY15" fmla="*/ 687063 h 2887114"/>
                <a:gd name="connsiteX16" fmla="*/ 42642 w 1520778"/>
                <a:gd name="connsiteY16" fmla="*/ 906946 h 2887114"/>
                <a:gd name="connsiteX17" fmla="*/ 248534 w 1520778"/>
                <a:gd name="connsiteY17" fmla="*/ 906947 h 2887114"/>
                <a:gd name="connsiteX18" fmla="*/ 256150 w 1520778"/>
                <a:gd name="connsiteY18" fmla="*/ 898813 h 2887114"/>
                <a:gd name="connsiteX19" fmla="*/ 256150 w 1520778"/>
                <a:gd name="connsiteY19" fmla="*/ 2323543 h 2887114"/>
                <a:gd name="connsiteX20" fmla="*/ 255573 w 1520778"/>
                <a:gd name="connsiteY20" fmla="*/ 2323543 h 2887114"/>
                <a:gd name="connsiteX0" fmla="*/ 255574 w 1520778"/>
                <a:gd name="connsiteY0" fmla="*/ 2887114 h 2887114"/>
                <a:gd name="connsiteX1" fmla="*/ 1264783 w 1520778"/>
                <a:gd name="connsiteY1" fmla="*/ 2887114 h 2887114"/>
                <a:gd name="connsiteX2" fmla="*/ 1264783 w 1520778"/>
                <a:gd name="connsiteY2" fmla="*/ 2323543 h 2887114"/>
                <a:gd name="connsiteX3" fmla="*/ 1264628 w 1520778"/>
                <a:gd name="connsiteY3" fmla="*/ 2323543 h 2887114"/>
                <a:gd name="connsiteX4" fmla="*/ 1264627 w 1520778"/>
                <a:gd name="connsiteY4" fmla="*/ 898812 h 2887114"/>
                <a:gd name="connsiteX5" fmla="*/ 1272244 w 1520778"/>
                <a:gd name="connsiteY5" fmla="*/ 906947 h 2887114"/>
                <a:gd name="connsiteX6" fmla="*/ 1478137 w 1520778"/>
                <a:gd name="connsiteY6" fmla="*/ 906946 h 2887114"/>
                <a:gd name="connsiteX7" fmla="*/ 1478137 w 1520778"/>
                <a:gd name="connsiteY7" fmla="*/ 687063 h 2887114"/>
                <a:gd name="connsiteX8" fmla="*/ 1464592 w 1520778"/>
                <a:gd name="connsiteY8" fmla="*/ 672597 h 2887114"/>
                <a:gd name="connsiteX9" fmla="*/ 1457674 w 1520778"/>
                <a:gd name="connsiteY9" fmla="*/ 663080 h 2887114"/>
                <a:gd name="connsiteX10" fmla="*/ 890811 w 1520778"/>
                <a:gd name="connsiteY10" fmla="*/ 57693 h 2887114"/>
                <a:gd name="connsiteX11" fmla="*/ 760389 w 1520778"/>
                <a:gd name="connsiteY11" fmla="*/ 0 h 2887114"/>
                <a:gd name="connsiteX12" fmla="*/ 629968 w 1520778"/>
                <a:gd name="connsiteY12" fmla="*/ 57693 h 2887114"/>
                <a:gd name="connsiteX13" fmla="*/ 63103 w 1520778"/>
                <a:gd name="connsiteY13" fmla="*/ 663080 h 2887114"/>
                <a:gd name="connsiteX14" fmla="*/ 56184 w 1520778"/>
                <a:gd name="connsiteY14" fmla="*/ 672600 h 2887114"/>
                <a:gd name="connsiteX15" fmla="*/ 42642 w 1520778"/>
                <a:gd name="connsiteY15" fmla="*/ 687063 h 2887114"/>
                <a:gd name="connsiteX16" fmla="*/ 42642 w 1520778"/>
                <a:gd name="connsiteY16" fmla="*/ 906946 h 2887114"/>
                <a:gd name="connsiteX17" fmla="*/ 248534 w 1520778"/>
                <a:gd name="connsiteY17" fmla="*/ 906947 h 2887114"/>
                <a:gd name="connsiteX18" fmla="*/ 256150 w 1520778"/>
                <a:gd name="connsiteY18" fmla="*/ 2323543 h 2887114"/>
                <a:gd name="connsiteX19" fmla="*/ 255573 w 1520778"/>
                <a:gd name="connsiteY19" fmla="*/ 2323543 h 2887114"/>
                <a:gd name="connsiteX20" fmla="*/ 255574 w 1520778"/>
                <a:gd name="connsiteY20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257098 w 1513249"/>
                <a:gd name="connsiteY4" fmla="*/ 898812 h 2887114"/>
                <a:gd name="connsiteX5" fmla="*/ 1264715 w 1513249"/>
                <a:gd name="connsiteY5" fmla="*/ 906947 h 2887114"/>
                <a:gd name="connsiteX6" fmla="*/ 1470608 w 1513249"/>
                <a:gd name="connsiteY6" fmla="*/ 906946 h 2887114"/>
                <a:gd name="connsiteX7" fmla="*/ 1470608 w 1513249"/>
                <a:gd name="connsiteY7" fmla="*/ 687063 h 2887114"/>
                <a:gd name="connsiteX8" fmla="*/ 1457063 w 1513249"/>
                <a:gd name="connsiteY8" fmla="*/ 672597 h 2887114"/>
                <a:gd name="connsiteX9" fmla="*/ 1450145 w 1513249"/>
                <a:gd name="connsiteY9" fmla="*/ 663080 h 2887114"/>
                <a:gd name="connsiteX10" fmla="*/ 883282 w 1513249"/>
                <a:gd name="connsiteY10" fmla="*/ 57693 h 2887114"/>
                <a:gd name="connsiteX11" fmla="*/ 752860 w 1513249"/>
                <a:gd name="connsiteY11" fmla="*/ 0 h 2887114"/>
                <a:gd name="connsiteX12" fmla="*/ 622439 w 1513249"/>
                <a:gd name="connsiteY12" fmla="*/ 57693 h 2887114"/>
                <a:gd name="connsiteX13" fmla="*/ 55574 w 1513249"/>
                <a:gd name="connsiteY13" fmla="*/ 663080 h 2887114"/>
                <a:gd name="connsiteX14" fmla="*/ 48655 w 1513249"/>
                <a:gd name="connsiteY14" fmla="*/ 672600 h 2887114"/>
                <a:gd name="connsiteX15" fmla="*/ 35113 w 1513249"/>
                <a:gd name="connsiteY15" fmla="*/ 687063 h 2887114"/>
                <a:gd name="connsiteX16" fmla="*/ 35113 w 1513249"/>
                <a:gd name="connsiteY16" fmla="*/ 906946 h 2887114"/>
                <a:gd name="connsiteX17" fmla="*/ 248621 w 1513249"/>
                <a:gd name="connsiteY17" fmla="*/ 2323543 h 2887114"/>
                <a:gd name="connsiteX18" fmla="*/ 248044 w 1513249"/>
                <a:gd name="connsiteY18" fmla="*/ 2323543 h 2887114"/>
                <a:gd name="connsiteX19" fmla="*/ 248045 w 1513249"/>
                <a:gd name="connsiteY19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257098 w 1513249"/>
                <a:gd name="connsiteY4" fmla="*/ 898812 h 2887114"/>
                <a:gd name="connsiteX5" fmla="*/ 1470608 w 1513249"/>
                <a:gd name="connsiteY5" fmla="*/ 906946 h 2887114"/>
                <a:gd name="connsiteX6" fmla="*/ 1470608 w 1513249"/>
                <a:gd name="connsiteY6" fmla="*/ 687063 h 2887114"/>
                <a:gd name="connsiteX7" fmla="*/ 1457063 w 1513249"/>
                <a:gd name="connsiteY7" fmla="*/ 672597 h 2887114"/>
                <a:gd name="connsiteX8" fmla="*/ 1450145 w 1513249"/>
                <a:gd name="connsiteY8" fmla="*/ 663080 h 2887114"/>
                <a:gd name="connsiteX9" fmla="*/ 883282 w 1513249"/>
                <a:gd name="connsiteY9" fmla="*/ 57693 h 2887114"/>
                <a:gd name="connsiteX10" fmla="*/ 752860 w 1513249"/>
                <a:gd name="connsiteY10" fmla="*/ 0 h 2887114"/>
                <a:gd name="connsiteX11" fmla="*/ 622439 w 1513249"/>
                <a:gd name="connsiteY11" fmla="*/ 57693 h 2887114"/>
                <a:gd name="connsiteX12" fmla="*/ 55574 w 1513249"/>
                <a:gd name="connsiteY12" fmla="*/ 663080 h 2887114"/>
                <a:gd name="connsiteX13" fmla="*/ 48655 w 1513249"/>
                <a:gd name="connsiteY13" fmla="*/ 672600 h 2887114"/>
                <a:gd name="connsiteX14" fmla="*/ 35113 w 1513249"/>
                <a:gd name="connsiteY14" fmla="*/ 687063 h 2887114"/>
                <a:gd name="connsiteX15" fmla="*/ 35113 w 1513249"/>
                <a:gd name="connsiteY15" fmla="*/ 906946 h 2887114"/>
                <a:gd name="connsiteX16" fmla="*/ 248621 w 1513249"/>
                <a:gd name="connsiteY16" fmla="*/ 2323543 h 2887114"/>
                <a:gd name="connsiteX17" fmla="*/ 248044 w 1513249"/>
                <a:gd name="connsiteY17" fmla="*/ 2323543 h 2887114"/>
                <a:gd name="connsiteX18" fmla="*/ 248045 w 1513249"/>
                <a:gd name="connsiteY18" fmla="*/ 2887114 h 2887114"/>
                <a:gd name="connsiteX0" fmla="*/ 248045 w 1513249"/>
                <a:gd name="connsiteY0" fmla="*/ 2887114 h 2887114"/>
                <a:gd name="connsiteX1" fmla="*/ 1257254 w 1513249"/>
                <a:gd name="connsiteY1" fmla="*/ 2887114 h 2887114"/>
                <a:gd name="connsiteX2" fmla="*/ 1257254 w 1513249"/>
                <a:gd name="connsiteY2" fmla="*/ 2323543 h 2887114"/>
                <a:gd name="connsiteX3" fmla="*/ 1257099 w 1513249"/>
                <a:gd name="connsiteY3" fmla="*/ 2323543 h 2887114"/>
                <a:gd name="connsiteX4" fmla="*/ 1470608 w 1513249"/>
                <a:gd name="connsiteY4" fmla="*/ 906946 h 2887114"/>
                <a:gd name="connsiteX5" fmla="*/ 1470608 w 1513249"/>
                <a:gd name="connsiteY5" fmla="*/ 687063 h 2887114"/>
                <a:gd name="connsiteX6" fmla="*/ 1457063 w 1513249"/>
                <a:gd name="connsiteY6" fmla="*/ 672597 h 2887114"/>
                <a:gd name="connsiteX7" fmla="*/ 1450145 w 1513249"/>
                <a:gd name="connsiteY7" fmla="*/ 663080 h 2887114"/>
                <a:gd name="connsiteX8" fmla="*/ 883282 w 1513249"/>
                <a:gd name="connsiteY8" fmla="*/ 57693 h 2887114"/>
                <a:gd name="connsiteX9" fmla="*/ 752860 w 1513249"/>
                <a:gd name="connsiteY9" fmla="*/ 0 h 2887114"/>
                <a:gd name="connsiteX10" fmla="*/ 622439 w 1513249"/>
                <a:gd name="connsiteY10" fmla="*/ 57693 h 2887114"/>
                <a:gd name="connsiteX11" fmla="*/ 55574 w 1513249"/>
                <a:gd name="connsiteY11" fmla="*/ 663080 h 2887114"/>
                <a:gd name="connsiteX12" fmla="*/ 48655 w 1513249"/>
                <a:gd name="connsiteY12" fmla="*/ 672600 h 2887114"/>
                <a:gd name="connsiteX13" fmla="*/ 35113 w 1513249"/>
                <a:gd name="connsiteY13" fmla="*/ 687063 h 2887114"/>
                <a:gd name="connsiteX14" fmla="*/ 35113 w 1513249"/>
                <a:gd name="connsiteY14" fmla="*/ 906946 h 2887114"/>
                <a:gd name="connsiteX15" fmla="*/ 248621 w 1513249"/>
                <a:gd name="connsiteY15" fmla="*/ 2323543 h 2887114"/>
                <a:gd name="connsiteX16" fmla="*/ 248044 w 1513249"/>
                <a:gd name="connsiteY16" fmla="*/ 2323543 h 2887114"/>
                <a:gd name="connsiteX17" fmla="*/ 248045 w 1513249"/>
                <a:gd name="connsiteY17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1421950 w 1478136"/>
                <a:gd name="connsiteY6" fmla="*/ 672597 h 2887114"/>
                <a:gd name="connsiteX7" fmla="*/ 1415032 w 1478136"/>
                <a:gd name="connsiteY7" fmla="*/ 663080 h 2887114"/>
                <a:gd name="connsiteX8" fmla="*/ 848169 w 1478136"/>
                <a:gd name="connsiteY8" fmla="*/ 57693 h 2887114"/>
                <a:gd name="connsiteX9" fmla="*/ 717747 w 1478136"/>
                <a:gd name="connsiteY9" fmla="*/ 0 h 2887114"/>
                <a:gd name="connsiteX10" fmla="*/ 587326 w 1478136"/>
                <a:gd name="connsiteY10" fmla="*/ 57693 h 2887114"/>
                <a:gd name="connsiteX11" fmla="*/ 20461 w 1478136"/>
                <a:gd name="connsiteY11" fmla="*/ 663080 h 2887114"/>
                <a:gd name="connsiteX12" fmla="*/ 13542 w 1478136"/>
                <a:gd name="connsiteY12" fmla="*/ 672600 h 2887114"/>
                <a:gd name="connsiteX13" fmla="*/ 0 w 1478136"/>
                <a:gd name="connsiteY13" fmla="*/ 906946 h 2887114"/>
                <a:gd name="connsiteX14" fmla="*/ 213508 w 1478136"/>
                <a:gd name="connsiteY14" fmla="*/ 2323543 h 2887114"/>
                <a:gd name="connsiteX15" fmla="*/ 212931 w 1478136"/>
                <a:gd name="connsiteY15" fmla="*/ 2323543 h 2887114"/>
                <a:gd name="connsiteX16" fmla="*/ 212932 w 1478136"/>
                <a:gd name="connsiteY16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1421950 w 1478136"/>
                <a:gd name="connsiteY6" fmla="*/ 672597 h 2887114"/>
                <a:gd name="connsiteX7" fmla="*/ 848169 w 1478136"/>
                <a:gd name="connsiteY7" fmla="*/ 57693 h 2887114"/>
                <a:gd name="connsiteX8" fmla="*/ 717747 w 1478136"/>
                <a:gd name="connsiteY8" fmla="*/ 0 h 2887114"/>
                <a:gd name="connsiteX9" fmla="*/ 587326 w 1478136"/>
                <a:gd name="connsiteY9" fmla="*/ 57693 h 2887114"/>
                <a:gd name="connsiteX10" fmla="*/ 20461 w 1478136"/>
                <a:gd name="connsiteY10" fmla="*/ 663080 h 2887114"/>
                <a:gd name="connsiteX11" fmla="*/ 13542 w 1478136"/>
                <a:gd name="connsiteY11" fmla="*/ 672600 h 2887114"/>
                <a:gd name="connsiteX12" fmla="*/ 0 w 1478136"/>
                <a:gd name="connsiteY12" fmla="*/ 906946 h 2887114"/>
                <a:gd name="connsiteX13" fmla="*/ 213508 w 1478136"/>
                <a:gd name="connsiteY13" fmla="*/ 2323543 h 2887114"/>
                <a:gd name="connsiteX14" fmla="*/ 212931 w 1478136"/>
                <a:gd name="connsiteY14" fmla="*/ 2323543 h 2887114"/>
                <a:gd name="connsiteX15" fmla="*/ 212932 w 1478136"/>
                <a:gd name="connsiteY15" fmla="*/ 2887114 h 2887114"/>
                <a:gd name="connsiteX0" fmla="*/ 212932 w 1478136"/>
                <a:gd name="connsiteY0" fmla="*/ 2887114 h 2887114"/>
                <a:gd name="connsiteX1" fmla="*/ 1222141 w 1478136"/>
                <a:gd name="connsiteY1" fmla="*/ 2887114 h 2887114"/>
                <a:gd name="connsiteX2" fmla="*/ 1222141 w 1478136"/>
                <a:gd name="connsiteY2" fmla="*/ 2323543 h 2887114"/>
                <a:gd name="connsiteX3" fmla="*/ 1221986 w 1478136"/>
                <a:gd name="connsiteY3" fmla="*/ 2323543 h 2887114"/>
                <a:gd name="connsiteX4" fmla="*/ 1435495 w 1478136"/>
                <a:gd name="connsiteY4" fmla="*/ 906946 h 2887114"/>
                <a:gd name="connsiteX5" fmla="*/ 1435495 w 1478136"/>
                <a:gd name="connsiteY5" fmla="*/ 687063 h 2887114"/>
                <a:gd name="connsiteX6" fmla="*/ 848169 w 1478136"/>
                <a:gd name="connsiteY6" fmla="*/ 57693 h 2887114"/>
                <a:gd name="connsiteX7" fmla="*/ 717747 w 1478136"/>
                <a:gd name="connsiteY7" fmla="*/ 0 h 2887114"/>
                <a:gd name="connsiteX8" fmla="*/ 587326 w 1478136"/>
                <a:gd name="connsiteY8" fmla="*/ 57693 h 2887114"/>
                <a:gd name="connsiteX9" fmla="*/ 20461 w 1478136"/>
                <a:gd name="connsiteY9" fmla="*/ 663080 h 2887114"/>
                <a:gd name="connsiteX10" fmla="*/ 13542 w 1478136"/>
                <a:gd name="connsiteY10" fmla="*/ 672600 h 2887114"/>
                <a:gd name="connsiteX11" fmla="*/ 0 w 1478136"/>
                <a:gd name="connsiteY11" fmla="*/ 906946 h 2887114"/>
                <a:gd name="connsiteX12" fmla="*/ 213508 w 1478136"/>
                <a:gd name="connsiteY12" fmla="*/ 2323543 h 2887114"/>
                <a:gd name="connsiteX13" fmla="*/ 212931 w 1478136"/>
                <a:gd name="connsiteY13" fmla="*/ 2323543 h 2887114"/>
                <a:gd name="connsiteX14" fmla="*/ 212932 w 1478136"/>
                <a:gd name="connsiteY14" fmla="*/ 2887114 h 2887114"/>
                <a:gd name="connsiteX0" fmla="*/ 212932 w 1435495"/>
                <a:gd name="connsiteY0" fmla="*/ 2915686 h 2915686"/>
                <a:gd name="connsiteX1" fmla="*/ 1222141 w 1435495"/>
                <a:gd name="connsiteY1" fmla="*/ 2915686 h 2915686"/>
                <a:gd name="connsiteX2" fmla="*/ 1222141 w 1435495"/>
                <a:gd name="connsiteY2" fmla="*/ 2352115 h 2915686"/>
                <a:gd name="connsiteX3" fmla="*/ 1221986 w 1435495"/>
                <a:gd name="connsiteY3" fmla="*/ 2352115 h 2915686"/>
                <a:gd name="connsiteX4" fmla="*/ 1435495 w 1435495"/>
                <a:gd name="connsiteY4" fmla="*/ 935518 h 2915686"/>
                <a:gd name="connsiteX5" fmla="*/ 848169 w 1435495"/>
                <a:gd name="connsiteY5" fmla="*/ 86265 h 2915686"/>
                <a:gd name="connsiteX6" fmla="*/ 717747 w 1435495"/>
                <a:gd name="connsiteY6" fmla="*/ 28572 h 2915686"/>
                <a:gd name="connsiteX7" fmla="*/ 587326 w 1435495"/>
                <a:gd name="connsiteY7" fmla="*/ 86265 h 2915686"/>
                <a:gd name="connsiteX8" fmla="*/ 20461 w 1435495"/>
                <a:gd name="connsiteY8" fmla="*/ 691652 h 2915686"/>
                <a:gd name="connsiteX9" fmla="*/ 13542 w 1435495"/>
                <a:gd name="connsiteY9" fmla="*/ 701172 h 2915686"/>
                <a:gd name="connsiteX10" fmla="*/ 0 w 1435495"/>
                <a:gd name="connsiteY10" fmla="*/ 935518 h 2915686"/>
                <a:gd name="connsiteX11" fmla="*/ 213508 w 1435495"/>
                <a:gd name="connsiteY11" fmla="*/ 2352115 h 2915686"/>
                <a:gd name="connsiteX12" fmla="*/ 212931 w 1435495"/>
                <a:gd name="connsiteY12" fmla="*/ 2352115 h 2915686"/>
                <a:gd name="connsiteX13" fmla="*/ 212932 w 1435495"/>
                <a:gd name="connsiteY13" fmla="*/ 2915686 h 2915686"/>
                <a:gd name="connsiteX0" fmla="*/ 212932 w 1435495"/>
                <a:gd name="connsiteY0" fmla="*/ 2915686 h 2915686"/>
                <a:gd name="connsiteX1" fmla="*/ 1222141 w 1435495"/>
                <a:gd name="connsiteY1" fmla="*/ 2915686 h 2915686"/>
                <a:gd name="connsiteX2" fmla="*/ 1222141 w 1435495"/>
                <a:gd name="connsiteY2" fmla="*/ 2352115 h 2915686"/>
                <a:gd name="connsiteX3" fmla="*/ 1221986 w 1435495"/>
                <a:gd name="connsiteY3" fmla="*/ 2352115 h 2915686"/>
                <a:gd name="connsiteX4" fmla="*/ 1435495 w 1435495"/>
                <a:gd name="connsiteY4" fmla="*/ 935518 h 2915686"/>
                <a:gd name="connsiteX5" fmla="*/ 848169 w 1435495"/>
                <a:gd name="connsiteY5" fmla="*/ 86265 h 2915686"/>
                <a:gd name="connsiteX6" fmla="*/ 717747 w 1435495"/>
                <a:gd name="connsiteY6" fmla="*/ 28572 h 2915686"/>
                <a:gd name="connsiteX7" fmla="*/ 587326 w 1435495"/>
                <a:gd name="connsiteY7" fmla="*/ 86265 h 2915686"/>
                <a:gd name="connsiteX8" fmla="*/ 20461 w 1435495"/>
                <a:gd name="connsiteY8" fmla="*/ 691652 h 2915686"/>
                <a:gd name="connsiteX9" fmla="*/ 0 w 1435495"/>
                <a:gd name="connsiteY9" fmla="*/ 935518 h 2915686"/>
                <a:gd name="connsiteX10" fmla="*/ 213508 w 1435495"/>
                <a:gd name="connsiteY10" fmla="*/ 2352115 h 2915686"/>
                <a:gd name="connsiteX11" fmla="*/ 212931 w 1435495"/>
                <a:gd name="connsiteY11" fmla="*/ 2352115 h 2915686"/>
                <a:gd name="connsiteX12" fmla="*/ 212932 w 1435495"/>
                <a:gd name="connsiteY12" fmla="*/ 2915686 h 291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5495" h="2915686">
                  <a:moveTo>
                    <a:pt x="212932" y="2915686"/>
                  </a:moveTo>
                  <a:lnTo>
                    <a:pt x="1222141" y="2915686"/>
                  </a:lnTo>
                  <a:lnTo>
                    <a:pt x="1222141" y="2352115"/>
                  </a:lnTo>
                  <a:lnTo>
                    <a:pt x="1221986" y="2352115"/>
                  </a:lnTo>
                  <a:cubicBezTo>
                    <a:pt x="1257545" y="2116016"/>
                    <a:pt x="1399910" y="1208265"/>
                    <a:pt x="1435495" y="935518"/>
                  </a:cubicBezTo>
                  <a:cubicBezTo>
                    <a:pt x="1373192" y="557876"/>
                    <a:pt x="967794" y="237423"/>
                    <a:pt x="848169" y="86265"/>
                  </a:cubicBezTo>
                  <a:cubicBezTo>
                    <a:pt x="728544" y="-64893"/>
                    <a:pt x="764951" y="28571"/>
                    <a:pt x="717747" y="28572"/>
                  </a:cubicBezTo>
                  <a:cubicBezTo>
                    <a:pt x="670544" y="28571"/>
                    <a:pt x="623340" y="47803"/>
                    <a:pt x="587326" y="86265"/>
                  </a:cubicBezTo>
                  <a:lnTo>
                    <a:pt x="20461" y="691652"/>
                  </a:lnTo>
                  <a:lnTo>
                    <a:pt x="0" y="935518"/>
                  </a:lnTo>
                  <a:cubicBezTo>
                    <a:pt x="35585" y="1208265"/>
                    <a:pt x="178020" y="2116016"/>
                    <a:pt x="213508" y="2352115"/>
                  </a:cubicBezTo>
                  <a:lnTo>
                    <a:pt x="212931" y="2352115"/>
                  </a:lnTo>
                  <a:cubicBezTo>
                    <a:pt x="212931" y="2539972"/>
                    <a:pt x="212932" y="2727829"/>
                    <a:pt x="212932" y="2915686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chemeClr val="tx1">
                    <a:alpha val="10000"/>
                  </a:schemeClr>
                </a:gs>
                <a:gs pos="0">
                  <a:srgbClr val="3C2246">
                    <a:alpha val="33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  <a:sym typeface="Arial"/>
              </a:endParaRPr>
            </a:p>
          </p:txBody>
        </p:sp>
        <p:sp>
          <p:nvSpPr>
            <p:cNvPr id="51" name="任意多边形 73"/>
            <p:cNvSpPr/>
            <p:nvPr/>
          </p:nvSpPr>
          <p:spPr>
            <a:xfrm rot="18900000" flipH="1" flipV="1">
              <a:off x="6367888" y="1911704"/>
              <a:ext cx="1520778" cy="3916160"/>
            </a:xfrm>
            <a:custGeom>
              <a:avLst/>
              <a:gdLst>
                <a:gd name="connsiteX0" fmla="*/ 1204282 w 2055930"/>
                <a:gd name="connsiteY0" fmla="*/ 77995 h 5294232"/>
                <a:gd name="connsiteX1" fmla="*/ 1970620 w 2055930"/>
                <a:gd name="connsiteY1" fmla="*/ 896414 h 5294232"/>
                <a:gd name="connsiteX2" fmla="*/ 1979972 w 2055930"/>
                <a:gd name="connsiteY2" fmla="*/ 909280 h 5294232"/>
                <a:gd name="connsiteX3" fmla="*/ 1998283 w 2055930"/>
                <a:gd name="connsiteY3" fmla="*/ 928836 h 5294232"/>
                <a:gd name="connsiteX4" fmla="*/ 1998283 w 2055930"/>
                <a:gd name="connsiteY4" fmla="*/ 1226095 h 5294232"/>
                <a:gd name="connsiteX5" fmla="*/ 1719939 w 2055930"/>
                <a:gd name="connsiteY5" fmla="*/ 1226095 h 5294232"/>
                <a:gd name="connsiteX6" fmla="*/ 1709641 w 2055930"/>
                <a:gd name="connsiteY6" fmla="*/ 1215098 h 5294232"/>
                <a:gd name="connsiteX7" fmla="*/ 1709642 w 2055930"/>
                <a:gd name="connsiteY7" fmla="*/ 3141183 h 5294232"/>
                <a:gd name="connsiteX8" fmla="*/ 1709852 w 2055930"/>
                <a:gd name="connsiteY8" fmla="*/ 3141183 h 5294232"/>
                <a:gd name="connsiteX9" fmla="*/ 1709852 w 2055930"/>
                <a:gd name="connsiteY9" fmla="*/ 5294232 h 5294232"/>
                <a:gd name="connsiteX10" fmla="*/ 345508 w 2055930"/>
                <a:gd name="connsiteY10" fmla="*/ 3929889 h 5294232"/>
                <a:gd name="connsiteX11" fmla="*/ 345508 w 2055930"/>
                <a:gd name="connsiteY11" fmla="*/ 3141183 h 5294232"/>
                <a:gd name="connsiteX12" fmla="*/ 346288 w 2055930"/>
                <a:gd name="connsiteY12" fmla="*/ 3141183 h 5294232"/>
                <a:gd name="connsiteX13" fmla="*/ 346287 w 2055930"/>
                <a:gd name="connsiteY13" fmla="*/ 1215100 h 5294232"/>
                <a:gd name="connsiteX14" fmla="*/ 335992 w 2055930"/>
                <a:gd name="connsiteY14" fmla="*/ 1226095 h 5294232"/>
                <a:gd name="connsiteX15" fmla="*/ 57647 w 2055930"/>
                <a:gd name="connsiteY15" fmla="*/ 1226095 h 5294232"/>
                <a:gd name="connsiteX16" fmla="*/ 57647 w 2055930"/>
                <a:gd name="connsiteY16" fmla="*/ 928836 h 5294232"/>
                <a:gd name="connsiteX17" fmla="*/ 75954 w 2055930"/>
                <a:gd name="connsiteY17" fmla="*/ 909284 h 5294232"/>
                <a:gd name="connsiteX18" fmla="*/ 85309 w 2055930"/>
                <a:gd name="connsiteY18" fmla="*/ 896413 h 5294232"/>
                <a:gd name="connsiteX19" fmla="*/ 851649 w 2055930"/>
                <a:gd name="connsiteY19" fmla="*/ 77995 h 5294232"/>
                <a:gd name="connsiteX20" fmla="*/ 1027965 w 2055930"/>
                <a:gd name="connsiteY20" fmla="*/ 0 h 5294232"/>
                <a:gd name="connsiteX21" fmla="*/ 1204282 w 2055930"/>
                <a:gd name="connsiteY21" fmla="*/ 77995 h 52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5930" h="5294232">
                  <a:moveTo>
                    <a:pt x="1204282" y="77995"/>
                  </a:moveTo>
                  <a:lnTo>
                    <a:pt x="1970620" y="896414"/>
                  </a:lnTo>
                  <a:lnTo>
                    <a:pt x="1979972" y="909280"/>
                  </a:lnTo>
                  <a:lnTo>
                    <a:pt x="1998283" y="928836"/>
                  </a:lnTo>
                  <a:cubicBezTo>
                    <a:pt x="2075146" y="1010922"/>
                    <a:pt x="2075146" y="1144010"/>
                    <a:pt x="1998283" y="1226095"/>
                  </a:cubicBezTo>
                  <a:cubicBezTo>
                    <a:pt x="1921420" y="1308181"/>
                    <a:pt x="1796802" y="1308181"/>
                    <a:pt x="1719939" y="1226095"/>
                  </a:cubicBezTo>
                  <a:lnTo>
                    <a:pt x="1709641" y="1215098"/>
                  </a:lnTo>
                  <a:lnTo>
                    <a:pt x="1709642" y="3141183"/>
                  </a:lnTo>
                  <a:lnTo>
                    <a:pt x="1709852" y="3141183"/>
                  </a:lnTo>
                  <a:lnTo>
                    <a:pt x="1709852" y="5294232"/>
                  </a:lnTo>
                  <a:lnTo>
                    <a:pt x="345508" y="3929889"/>
                  </a:lnTo>
                  <a:lnTo>
                    <a:pt x="345508" y="3141183"/>
                  </a:lnTo>
                  <a:lnTo>
                    <a:pt x="346288" y="3141183"/>
                  </a:lnTo>
                  <a:lnTo>
                    <a:pt x="346287" y="1215100"/>
                  </a:lnTo>
                  <a:lnTo>
                    <a:pt x="335992" y="1226095"/>
                  </a:lnTo>
                  <a:cubicBezTo>
                    <a:pt x="259128" y="1308181"/>
                    <a:pt x="134510" y="1308181"/>
                    <a:pt x="57647" y="1226095"/>
                  </a:cubicBezTo>
                  <a:cubicBezTo>
                    <a:pt x="-19216" y="1144009"/>
                    <a:pt x="-19216" y="1010922"/>
                    <a:pt x="57647" y="928836"/>
                  </a:cubicBezTo>
                  <a:lnTo>
                    <a:pt x="75954" y="909284"/>
                  </a:lnTo>
                  <a:lnTo>
                    <a:pt x="85309" y="896413"/>
                  </a:lnTo>
                  <a:lnTo>
                    <a:pt x="851649" y="77995"/>
                  </a:lnTo>
                  <a:cubicBezTo>
                    <a:pt x="900337" y="25998"/>
                    <a:pt x="964152" y="-1"/>
                    <a:pt x="1027965" y="0"/>
                  </a:cubicBezTo>
                  <a:cubicBezTo>
                    <a:pt x="1091779" y="-1"/>
                    <a:pt x="1155594" y="25998"/>
                    <a:pt x="1204282" y="77995"/>
                  </a:cubicBezTo>
                  <a:close/>
                </a:path>
              </a:pathLst>
            </a:custGeom>
            <a:gradFill>
              <a:gsLst>
                <a:gs pos="75000">
                  <a:srgbClr val="E34F4F"/>
                </a:gs>
                <a:gs pos="52000">
                  <a:srgbClr val="E87071"/>
                </a:gs>
                <a:gs pos="0">
                  <a:srgbClr val="EF9B9B"/>
                </a:gs>
                <a:gs pos="100000">
                  <a:srgbClr val="E24A4A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  <a:sym typeface="Arial"/>
              </a:endParaRPr>
            </a:p>
          </p:txBody>
        </p:sp>
      </p:grpSp>
      <p:sp>
        <p:nvSpPr>
          <p:cNvPr id="74" name="文本框 113"/>
          <p:cNvSpPr txBox="1"/>
          <p:nvPr/>
        </p:nvSpPr>
        <p:spPr>
          <a:xfrm>
            <a:off x="3311236" y="5321090"/>
            <a:ext cx="7038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ru-RU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Arial"/>
              </a:rPr>
              <a:t>«Здоровье человека и биосферы: комплексный медико-экологический мониторинг»</a:t>
            </a:r>
            <a:endParaRPr kumimoji="0" lang="ru-RU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78" name="文本框 113"/>
          <p:cNvSpPr txBox="1"/>
          <p:nvPr/>
        </p:nvSpPr>
        <p:spPr>
          <a:xfrm>
            <a:off x="8574578" y="2161353"/>
            <a:ext cx="33110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ru-RU" altLang="zh-CN" sz="20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Arial"/>
              </a:rPr>
              <a:t>Всероссийский Конкурс образовательных </a:t>
            </a:r>
            <a:r>
              <a:rPr lang="ru-RU" altLang="zh-CN" sz="2000" b="1" dirty="0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Arial"/>
              </a:rPr>
              <a:t>практик</a:t>
            </a:r>
          </a:p>
          <a:p>
            <a:pPr lvl="0" algn="ctr" defTabSz="914377"/>
            <a:r>
              <a:rPr lang="ru-RU" altLang="zh-CN" sz="20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Arial"/>
              </a:rPr>
              <a:t>номинации по естественнонаучной направленности «Природные ресурсы и окружающая среда», 2023г</a:t>
            </a:r>
          </a:p>
          <a:p>
            <a:pPr lvl="0" algn="ctr" defTabSz="914377"/>
            <a:r>
              <a:rPr lang="ru-RU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Arial"/>
              </a:rPr>
              <a:t> </a:t>
            </a:r>
            <a:endParaRPr kumimoji="0" lang="ru-RU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337" y="212185"/>
            <a:ext cx="11554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Перспективная тема </a:t>
            </a:r>
          </a:p>
          <a:p>
            <a:pPr algn="ctr"/>
            <a:r>
              <a:rPr lang="ru-RU" altLang="ru-RU" sz="3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исследовательского проекта 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41" y="2033591"/>
            <a:ext cx="2763072" cy="37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6204521" y="1563575"/>
            <a:ext cx="5951627" cy="45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29927" y="2671499"/>
            <a:ext cx="5914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химических практикумах, выполнение лабораторных работ, подготовку исследовательских проектов</a:t>
            </a:r>
            <a:endParaRPr kumimoji="0" lang="ru-RU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81029" y="4175619"/>
            <a:ext cx="6016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Ежегодная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участия в конкурсах и олимпиадах</a:t>
            </a:r>
            <a:endParaRPr kumimoji="0" lang="ru-RU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57234" y="6130637"/>
            <a:ext cx="7334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Ранняя </a:t>
            </a:r>
            <a:r>
              <a:rPr lang="ru-RU" sz="3200" b="1" dirty="0">
                <a:solidFill>
                  <a:srgbClr val="C00000"/>
                </a:solidFill>
              </a:rPr>
              <a:t>профессиональная ориентация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81029" y="1563575"/>
            <a:ext cx="5914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углубленных знаний по предметам естественно-научного цикла</a:t>
            </a:r>
            <a:endParaRPr kumimoji="0" lang="ru-RU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9927" y="5299640"/>
            <a:ext cx="56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определиться в выборе профессии в медицинской сфере</a:t>
            </a:r>
            <a:endParaRPr kumimoji="0" lang="ru-RU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gray">
          <a:xfrm>
            <a:off x="6926691" y="2087853"/>
            <a:ext cx="12968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75000"/>
              <a:buFont typeface="Arial" charset="0"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</a:t>
            </a:r>
            <a:endParaRPr kumimoji="0" lang="en-U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gray">
          <a:xfrm>
            <a:off x="6926691" y="3171556"/>
            <a:ext cx="12968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75000"/>
              <a:buFont typeface="Arial" charset="0"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</a:t>
            </a:r>
            <a:endParaRPr kumimoji="0" lang="en-U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7" name="Rectangle 47"/>
          <p:cNvSpPr>
            <a:spLocks noChangeArrowheads="1"/>
          </p:cNvSpPr>
          <p:nvPr/>
        </p:nvSpPr>
        <p:spPr bwMode="gray">
          <a:xfrm>
            <a:off x="6926691" y="4221427"/>
            <a:ext cx="12968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75000"/>
              <a:buFont typeface="Arial" charset="0"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3</a:t>
            </a:r>
            <a:endParaRPr kumimoji="0" lang="en-U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gray">
          <a:xfrm>
            <a:off x="6926691" y="5271298"/>
            <a:ext cx="12968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75000"/>
              <a:buFont typeface="Arial" charset="0"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4</a:t>
            </a:r>
            <a:endParaRPr kumimoji="0" lang="en-U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1337" y="212185"/>
            <a:ext cx="11554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Преимущества обучающихся</a:t>
            </a:r>
          </a:p>
          <a:p>
            <a:pPr algn="ctr"/>
            <a:r>
              <a:rPr lang="ru-RU" altLang="ru-RU" sz="3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altLang="ru-RU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медицинского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1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9419" y="2183342"/>
            <a:ext cx="9144000" cy="1280294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07818" y="4756845"/>
            <a:ext cx="6622473" cy="1879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Новосёлова Любовь Дмитриевна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МАОУ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Сетовская СОШ, учитель биологии и химии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sidorova-lyuba@mail.ru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http://n-lyuba.ru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vk.com/id101059856</a:t>
            </a: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9551" r="6058" b="11950"/>
          <a:stretch/>
        </p:blipFill>
        <p:spPr>
          <a:xfrm>
            <a:off x="6165273" y="3459323"/>
            <a:ext cx="5735782" cy="3177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3518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медицинского класса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024" t="9185" r="11879" b="9185"/>
          <a:stretch/>
        </p:blipFill>
        <p:spPr>
          <a:xfrm>
            <a:off x="374073" y="1823730"/>
            <a:ext cx="5444836" cy="3043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15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Freeform 3"/>
          <p:cNvSpPr>
            <a:spLocks/>
          </p:cNvSpPr>
          <p:nvPr/>
        </p:nvSpPr>
        <p:spPr bwMode="gray">
          <a:xfrm flipH="1" flipV="1">
            <a:off x="418039" y="3995560"/>
            <a:ext cx="11275197" cy="2768243"/>
          </a:xfrm>
          <a:custGeom>
            <a:avLst/>
            <a:gdLst>
              <a:gd name="T0" fmla="*/ 2147483646 w 3796"/>
              <a:gd name="T1" fmla="*/ 2147483646 h 816"/>
              <a:gd name="T2" fmla="*/ 2147483646 w 3796"/>
              <a:gd name="T3" fmla="*/ 2147483646 h 816"/>
              <a:gd name="T4" fmla="*/ 2147483646 w 3796"/>
              <a:gd name="T5" fmla="*/ 2147483646 h 816"/>
              <a:gd name="T6" fmla="*/ 2147483646 w 3796"/>
              <a:gd name="T7" fmla="*/ 2147483646 h 816"/>
              <a:gd name="T8" fmla="*/ 2147483646 w 3796"/>
              <a:gd name="T9" fmla="*/ 2147483646 h 816"/>
              <a:gd name="T10" fmla="*/ 2147483646 w 3796"/>
              <a:gd name="T11" fmla="*/ 2147483646 h 816"/>
              <a:gd name="T12" fmla="*/ 2147483646 w 3796"/>
              <a:gd name="T13" fmla="*/ 2147483646 h 816"/>
              <a:gd name="T14" fmla="*/ 2147483646 w 3796"/>
              <a:gd name="T15" fmla="*/ 2147483646 h 816"/>
              <a:gd name="T16" fmla="*/ 2147483646 w 3796"/>
              <a:gd name="T17" fmla="*/ 2147483646 h 816"/>
              <a:gd name="T18" fmla="*/ 2147483646 w 3796"/>
              <a:gd name="T19" fmla="*/ 2147483646 h 816"/>
              <a:gd name="T20" fmla="*/ 2147483646 w 3796"/>
              <a:gd name="T21" fmla="*/ 2147483646 h 816"/>
              <a:gd name="T22" fmla="*/ 2147483646 w 3796"/>
              <a:gd name="T23" fmla="*/ 2147483646 h 816"/>
              <a:gd name="T24" fmla="*/ 2147483646 w 3796"/>
              <a:gd name="T25" fmla="*/ 2147483646 h 8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rgbClr val="B6D74D"/>
              </a:gs>
              <a:gs pos="100000">
                <a:srgbClr val="546324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4" name="Freeform 4"/>
          <p:cNvSpPr>
            <a:spLocks/>
          </p:cNvSpPr>
          <p:nvPr/>
        </p:nvSpPr>
        <p:spPr bwMode="gray">
          <a:xfrm>
            <a:off x="453176" y="1667543"/>
            <a:ext cx="11296014" cy="2225630"/>
          </a:xfrm>
          <a:custGeom>
            <a:avLst/>
            <a:gdLst>
              <a:gd name="T0" fmla="*/ 3724 w 3796"/>
              <a:gd name="T1" fmla="*/ 288 h 816"/>
              <a:gd name="T2" fmla="*/ 1346 w 3796"/>
              <a:gd name="T3" fmla="*/ 290 h 816"/>
              <a:gd name="T4" fmla="*/ 1246 w 3796"/>
              <a:gd name="T5" fmla="*/ 258 h 816"/>
              <a:gd name="T6" fmla="*/ 1066 w 3796"/>
              <a:gd name="T7" fmla="*/ 79 h 816"/>
              <a:gd name="T8" fmla="*/ 923 w 3796"/>
              <a:gd name="T9" fmla="*/ 4 h 816"/>
              <a:gd name="T10" fmla="*/ 103 w 3796"/>
              <a:gd name="T11" fmla="*/ 4 h 816"/>
              <a:gd name="T12" fmla="*/ 2 w 3796"/>
              <a:gd name="T13" fmla="*/ 88 h 816"/>
              <a:gd name="T14" fmla="*/ 2 w 3796"/>
              <a:gd name="T15" fmla="*/ 729 h 816"/>
              <a:gd name="T16" fmla="*/ 103 w 3796"/>
              <a:gd name="T17" fmla="*/ 804 h 816"/>
              <a:gd name="T18" fmla="*/ 3688 w 3796"/>
              <a:gd name="T19" fmla="*/ 804 h 816"/>
              <a:gd name="T20" fmla="*/ 3790 w 3796"/>
              <a:gd name="T21" fmla="*/ 716 h 816"/>
              <a:gd name="T22" fmla="*/ 3790 w 3796"/>
              <a:gd name="T23" fmla="*/ 356 h 816"/>
              <a:gd name="T24" fmla="*/ 3724 w 3796"/>
              <a:gd name="T25" fmla="*/ 28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gray">
          <a:xfrm>
            <a:off x="928217" y="3050076"/>
            <a:ext cx="2032005" cy="153689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gray">
          <a:xfrm>
            <a:off x="5905878" y="2905187"/>
            <a:ext cx="2400241" cy="226308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gray">
          <a:xfrm>
            <a:off x="8680668" y="2849896"/>
            <a:ext cx="2218706" cy="229132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321" name="AutoShape 13"/>
          <p:cNvCxnSpPr>
            <a:cxnSpLocks noChangeShapeType="1"/>
          </p:cNvCxnSpPr>
          <p:nvPr/>
        </p:nvCxnSpPr>
        <p:spPr bwMode="gray">
          <a:xfrm rot="5400000" flipH="1" flipV="1">
            <a:off x="2986217" y="2041983"/>
            <a:ext cx="255588" cy="1376362"/>
          </a:xfrm>
          <a:prstGeom prst="bentConnector2">
            <a:avLst/>
          </a:prstGeom>
          <a:noFill/>
          <a:ln w="9525">
            <a:solidFill>
              <a:srgbClr val="EAEAEA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2" name="AutoShape 14"/>
          <p:cNvCxnSpPr>
            <a:cxnSpLocks noChangeShapeType="1"/>
          </p:cNvCxnSpPr>
          <p:nvPr/>
        </p:nvCxnSpPr>
        <p:spPr bwMode="gray">
          <a:xfrm rot="5400000" flipH="1">
            <a:off x="9031218" y="1961461"/>
            <a:ext cx="285750" cy="1552575"/>
          </a:xfrm>
          <a:prstGeom prst="bentConnector2">
            <a:avLst/>
          </a:prstGeom>
          <a:noFill/>
          <a:ln w="9525">
            <a:solidFill>
              <a:srgbClr val="EAEAEA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3" name="AutoShape 15"/>
          <p:cNvCxnSpPr>
            <a:cxnSpLocks noChangeShapeType="1"/>
          </p:cNvCxnSpPr>
          <p:nvPr/>
        </p:nvCxnSpPr>
        <p:spPr bwMode="gray">
          <a:xfrm rot="16200000" flipH="1">
            <a:off x="2630213" y="4431606"/>
            <a:ext cx="30163" cy="1847850"/>
          </a:xfrm>
          <a:prstGeom prst="bentConnector3">
            <a:avLst>
              <a:gd name="adj1" fmla="val 840597"/>
            </a:avLst>
          </a:prstGeom>
          <a:noFill/>
          <a:ln w="9525">
            <a:solidFill>
              <a:srgbClr val="EAEAEA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4" name="AutoShape 16"/>
          <p:cNvCxnSpPr>
            <a:cxnSpLocks noChangeShapeType="1"/>
          </p:cNvCxnSpPr>
          <p:nvPr/>
        </p:nvCxnSpPr>
        <p:spPr bwMode="gray">
          <a:xfrm rot="16200000" flipH="1">
            <a:off x="5170992" y="4420493"/>
            <a:ext cx="1587" cy="1841500"/>
          </a:xfrm>
          <a:prstGeom prst="bentConnector3">
            <a:avLst>
              <a:gd name="adj1" fmla="val 14300000"/>
            </a:avLst>
          </a:prstGeom>
          <a:noFill/>
          <a:ln w="9525">
            <a:solidFill>
              <a:srgbClr val="EAEAEA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25" name="Rectangle 20"/>
          <p:cNvSpPr>
            <a:spLocks noChangeArrowheads="1"/>
          </p:cNvSpPr>
          <p:nvPr/>
        </p:nvSpPr>
        <p:spPr bwMode="black">
          <a:xfrm>
            <a:off x="916726" y="3567985"/>
            <a:ext cx="216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ГАОУ ТО ДПО "ТОГИРРО"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26" name="Rectangle 21"/>
          <p:cNvSpPr>
            <a:spLocks noChangeArrowheads="1"/>
          </p:cNvSpPr>
          <p:nvPr/>
        </p:nvSpPr>
        <p:spPr bwMode="black">
          <a:xfrm>
            <a:off x="6090150" y="3026064"/>
            <a:ext cx="212335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ГАПОУ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ТО Тобольский медицинский колледж им. Володи Солдатова</a:t>
            </a:r>
          </a:p>
        </p:txBody>
      </p:sp>
      <p:sp>
        <p:nvSpPr>
          <p:cNvPr id="20504" name="AutoShape 24"/>
          <p:cNvSpPr>
            <a:spLocks noChangeArrowheads="1"/>
          </p:cNvSpPr>
          <p:nvPr/>
        </p:nvSpPr>
        <p:spPr bwMode="gray">
          <a:xfrm rot="5400000">
            <a:off x="119815" y="3532353"/>
            <a:ext cx="738188" cy="6858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54998" y="3506159"/>
            <a:ext cx="71278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C6A89"/>
                  </a:outerShdw>
                </a:effectLst>
              </a14:hiddenEffects>
            </a:ext>
          </a:extLst>
        </p:spPr>
      </p:pic>
      <p:sp>
        <p:nvSpPr>
          <p:cNvPr id="20" name="Rectangle 23"/>
          <p:cNvSpPr>
            <a:spLocks noChangeArrowheads="1"/>
          </p:cNvSpPr>
          <p:nvPr/>
        </p:nvSpPr>
        <p:spPr bwMode="black">
          <a:xfrm>
            <a:off x="8746826" y="3323964"/>
            <a:ext cx="21284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ГБУЗ ТО  "Областная больница №3" (</a:t>
            </a:r>
            <a:r>
              <a:rPr kumimoji="0" lang="ru-RU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г.Тобольск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905869" y="355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 «Медицинский класс»</a:t>
            </a:r>
            <a:endParaRPr kumimoji="0" lang="ru-RU" sz="4000" b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24" name="AutoShape 16"/>
          <p:cNvCxnSpPr>
            <a:cxnSpLocks noChangeShapeType="1"/>
          </p:cNvCxnSpPr>
          <p:nvPr/>
        </p:nvCxnSpPr>
        <p:spPr bwMode="gray">
          <a:xfrm rot="16200000" flipH="1">
            <a:off x="8545305" y="4459726"/>
            <a:ext cx="1587" cy="1841500"/>
          </a:xfrm>
          <a:prstGeom prst="bentConnector3">
            <a:avLst>
              <a:gd name="adj1" fmla="val 14300000"/>
            </a:avLst>
          </a:prstGeom>
          <a:noFill/>
          <a:ln w="9525">
            <a:solidFill>
              <a:srgbClr val="EAEAEA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5"/>
          <p:cNvSpPr>
            <a:spLocks noChangeArrowheads="1"/>
          </p:cNvSpPr>
          <p:nvPr/>
        </p:nvSpPr>
        <p:spPr bwMode="gray">
          <a:xfrm>
            <a:off x="3426265" y="2966858"/>
            <a:ext cx="2032005" cy="221553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black">
          <a:xfrm>
            <a:off x="3334771" y="3541536"/>
            <a:ext cx="2167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МАОУ Сетовская СОШ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433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18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проекта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7344" y="1951253"/>
            <a:ext cx="9656619" cy="1027474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457200" algn="just">
              <a:lnSpc>
                <a:spcPct val="110000"/>
              </a:lnSpc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Популяризация биолого-химического (медицинского) образования;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2" b="31728"/>
          <a:stretch/>
        </p:blipFill>
        <p:spPr bwMode="auto">
          <a:xfrm>
            <a:off x="418380" y="1662545"/>
            <a:ext cx="1271876" cy="465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1967343" y="3216490"/>
            <a:ext cx="9656619" cy="13394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системы профильного обучения естественно-научной (медицинской) направленности в общеобразовательных организациях Тюменской области;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967343" y="4793672"/>
            <a:ext cx="9656619" cy="16531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у обучающихся устойчивого интереса к медицинским профессиям посредством профильной и практической подготовки обучающихся, их вовлечение в систему непрерывного медицинского образования.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9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AC88C5A-D722-4204-A02E-2703AA70DDBF}"/>
              </a:ext>
            </a:extLst>
          </p:cNvPr>
          <p:cNvSpPr/>
          <p:nvPr/>
        </p:nvSpPr>
        <p:spPr>
          <a:xfrm>
            <a:off x="826100" y="1836942"/>
            <a:ext cx="1967696" cy="19676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B038283-18F0-4AC6-9FF4-981ECE78EE58}"/>
              </a:ext>
            </a:extLst>
          </p:cNvPr>
          <p:cNvSpPr/>
          <p:nvPr/>
        </p:nvSpPr>
        <p:spPr>
          <a:xfrm>
            <a:off x="3583327" y="1873722"/>
            <a:ext cx="1967696" cy="19676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BBDB137-EDAE-4D6E-91BC-B2C0B54974CE}"/>
              </a:ext>
            </a:extLst>
          </p:cNvPr>
          <p:cNvSpPr/>
          <p:nvPr/>
        </p:nvSpPr>
        <p:spPr>
          <a:xfrm>
            <a:off x="6484715" y="1836069"/>
            <a:ext cx="1967696" cy="196769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AB8E03A-3517-41DD-A5D0-F25C4D2DF25C}"/>
              </a:ext>
            </a:extLst>
          </p:cNvPr>
          <p:cNvSpPr/>
          <p:nvPr/>
        </p:nvSpPr>
        <p:spPr>
          <a:xfrm>
            <a:off x="9240455" y="1846622"/>
            <a:ext cx="1967696" cy="196769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068E5F-D5E8-4A15-AE35-ECD0D1F5A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166" y="2158008"/>
            <a:ext cx="1325563" cy="13255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5746B2-2435-4220-8A18-1A9B124FD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5848" y="2132727"/>
            <a:ext cx="1325563" cy="13255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A64604-20C2-4B52-B405-063F14777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8605" y="2194788"/>
            <a:ext cx="1325563" cy="13255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4CECD1-EDA8-4A3A-A572-87C2EFDAF7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1521" y="2194787"/>
            <a:ext cx="1325563" cy="13255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2DB2C2-98E9-4A40-8AB3-89C298C7668E}"/>
              </a:ext>
            </a:extLst>
          </p:cNvPr>
          <p:cNvSpPr txBox="1"/>
          <p:nvPr/>
        </p:nvSpPr>
        <p:spPr>
          <a:xfrm>
            <a:off x="680452" y="4085721"/>
            <a:ext cx="2113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Мониторинг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3725DC-5DC9-43D2-A754-84AA9B803770}"/>
              </a:ext>
            </a:extLst>
          </p:cNvPr>
          <p:cNvSpPr txBox="1"/>
          <p:nvPr/>
        </p:nvSpPr>
        <p:spPr>
          <a:xfrm>
            <a:off x="3241547" y="4043252"/>
            <a:ext cx="2728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Социальные партнеры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464EF0-AE96-49DC-89D6-A1888E42D6B6}"/>
              </a:ext>
            </a:extLst>
          </p:cNvPr>
          <p:cNvSpPr txBox="1"/>
          <p:nvPr/>
        </p:nvSpPr>
        <p:spPr>
          <a:xfrm>
            <a:off x="6328451" y="4083438"/>
            <a:ext cx="2425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26E383-7F5E-4DD3-83D4-A2CE0F30CDE6}"/>
              </a:ext>
            </a:extLst>
          </p:cNvPr>
          <p:cNvSpPr txBox="1"/>
          <p:nvPr/>
        </p:nvSpPr>
        <p:spPr>
          <a:xfrm>
            <a:off x="9240455" y="4104544"/>
            <a:ext cx="2163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CF9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0CF9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3D74CE-6EE1-4328-B918-F6BC1980B62E}"/>
              </a:ext>
            </a:extLst>
          </p:cNvPr>
          <p:cNvSpPr txBox="1"/>
          <p:nvPr/>
        </p:nvSpPr>
        <p:spPr>
          <a:xfrm>
            <a:off x="415636" y="4733650"/>
            <a:ext cx="25359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Нормативно-правовая база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Социальный заказ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Материально-техническая база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Кадровый потенциал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D422D8-6704-488C-83AB-46FFA307481A}"/>
              </a:ext>
            </a:extLst>
          </p:cNvPr>
          <p:cNvSpPr txBox="1"/>
          <p:nvPr/>
        </p:nvSpPr>
        <p:spPr>
          <a:xfrm>
            <a:off x="3476644" y="4874249"/>
            <a:ext cx="2532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Договор о сотрудничестве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План-график совместных мероприятий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0621CF-78B5-4B6F-A66C-8DCCBA5B0982}"/>
              </a:ext>
            </a:extLst>
          </p:cNvPr>
          <p:cNvSpPr txBox="1"/>
          <p:nvPr/>
        </p:nvSpPr>
        <p:spPr>
          <a:xfrm>
            <a:off x="6495330" y="4733650"/>
            <a:ext cx="2258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Учебный план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Календарный план воспитательной работы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046C1A-C7EC-4B37-A4BA-41C50D52DCE0}"/>
              </a:ext>
            </a:extLst>
          </p:cNvPr>
          <p:cNvSpPr txBox="1"/>
          <p:nvPr/>
        </p:nvSpPr>
        <p:spPr>
          <a:xfrm>
            <a:off x="9420564" y="4828082"/>
            <a:ext cx="22589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Уроки в профильном классе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Элективные курсы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Мероприятия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noProof="0" dirty="0" smtClean="0">
                <a:solidFill>
                  <a:prstClr val="black"/>
                </a:solidFill>
                <a:latin typeface="Calibri" panose="020F0502020204030204"/>
              </a:rPr>
              <a:t>Дополнительное образование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93518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Дорожная карта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30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646AC6B-9894-47B4-83D9-B4B25C72C3D4}"/>
              </a:ext>
            </a:extLst>
          </p:cNvPr>
          <p:cNvSpPr/>
          <p:nvPr/>
        </p:nvSpPr>
        <p:spPr>
          <a:xfrm>
            <a:off x="770413" y="1902534"/>
            <a:ext cx="3166694" cy="3052929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31B907C-8DE5-4AAD-88D9-E0BF66341A49}"/>
              </a:ext>
            </a:extLst>
          </p:cNvPr>
          <p:cNvSpPr/>
          <p:nvPr/>
        </p:nvSpPr>
        <p:spPr>
          <a:xfrm>
            <a:off x="4637278" y="1912609"/>
            <a:ext cx="3166694" cy="3052929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A99A481-71C7-4CB2-9333-7DA6CC814C73}"/>
              </a:ext>
            </a:extLst>
          </p:cNvPr>
          <p:cNvSpPr/>
          <p:nvPr/>
        </p:nvSpPr>
        <p:spPr>
          <a:xfrm>
            <a:off x="8254892" y="1912609"/>
            <a:ext cx="3166694" cy="3052929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7E91B20-CB0E-408E-A797-CC87211F076F}"/>
              </a:ext>
            </a:extLst>
          </p:cNvPr>
          <p:cNvSpPr/>
          <p:nvPr/>
        </p:nvSpPr>
        <p:spPr>
          <a:xfrm>
            <a:off x="4559986" y="5481512"/>
            <a:ext cx="3166694" cy="954016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95" b="13895"/>
          <a:stretch>
            <a:fillRect/>
          </a:stretch>
        </p:blipFill>
        <p:spPr bwMode="auto">
          <a:xfrm>
            <a:off x="839660" y="1980160"/>
            <a:ext cx="303053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r="11051"/>
          <a:stretch>
            <a:fillRect/>
          </a:stretch>
        </p:blipFill>
        <p:spPr bwMode="auto">
          <a:xfrm>
            <a:off x="8336394" y="2037638"/>
            <a:ext cx="3030537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r="11051"/>
          <a:stretch>
            <a:fillRect/>
          </a:stretch>
        </p:blipFill>
        <p:spPr bwMode="auto">
          <a:xfrm>
            <a:off x="4707814" y="1980160"/>
            <a:ext cx="3030537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EABBE51-C13D-4483-927A-35DF0E92EF1F}"/>
              </a:ext>
            </a:extLst>
          </p:cNvPr>
          <p:cNvSpPr txBox="1">
            <a:spLocks/>
          </p:cNvSpPr>
          <p:nvPr/>
        </p:nvSpPr>
        <p:spPr>
          <a:xfrm>
            <a:off x="4695558" y="5532701"/>
            <a:ext cx="3031121" cy="11188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Имитаторы ранений и ожогов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34B29A-3046-4E30-A921-33A0CF7C92C7}"/>
              </a:ext>
            </a:extLst>
          </p:cNvPr>
          <p:cNvSpPr/>
          <p:nvPr/>
        </p:nvSpPr>
        <p:spPr>
          <a:xfrm>
            <a:off x="8180831" y="5481512"/>
            <a:ext cx="3172969" cy="954016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5DF4A635-AC24-4645-B166-05501787D2EA}"/>
              </a:ext>
            </a:extLst>
          </p:cNvPr>
          <p:cNvSpPr txBox="1">
            <a:spLocks/>
          </p:cNvSpPr>
          <p:nvPr/>
        </p:nvSpPr>
        <p:spPr>
          <a:xfrm>
            <a:off x="8180830" y="5704579"/>
            <a:ext cx="3031121" cy="5553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Муляжи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02F7977-7162-41D6-8CED-7CF985D902A9}"/>
              </a:ext>
            </a:extLst>
          </p:cNvPr>
          <p:cNvSpPr/>
          <p:nvPr/>
        </p:nvSpPr>
        <p:spPr>
          <a:xfrm>
            <a:off x="702627" y="5481512"/>
            <a:ext cx="3166694" cy="954016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AE9055FA-8EBE-41D1-B268-FA26FD406FE5}"/>
              </a:ext>
            </a:extLst>
          </p:cNvPr>
          <p:cNvSpPr txBox="1">
            <a:spLocks/>
          </p:cNvSpPr>
          <p:nvPr/>
        </p:nvSpPr>
        <p:spPr>
          <a:xfrm>
            <a:off x="770413" y="5704579"/>
            <a:ext cx="3031121" cy="5078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Микроскопы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93518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Материально-техническая база</a:t>
            </a:r>
          </a:p>
        </p:txBody>
      </p:sp>
    </p:spTree>
    <p:extLst>
      <p:ext uri="{BB962C8B-B14F-4D97-AF65-F5344CB8AC3E}">
        <p14:creationId xmlns:p14="http://schemas.microsoft.com/office/powerpoint/2010/main" val="13114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353350" y="1852189"/>
            <a:ext cx="3277845" cy="1384764"/>
            <a:chOff x="720" y="1392"/>
            <a:chExt cx="4058" cy="480"/>
          </a:xfrm>
        </p:grpSpPr>
        <p:sp>
          <p:nvSpPr>
            <p:cNvPr id="67589" name="AutoShape 5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7590" name="Group 6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67591" name="AutoShape 7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592" name="AutoShape 8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598" name="Group 14"/>
          <p:cNvGrpSpPr>
            <a:grpSpLocks/>
          </p:cNvGrpSpPr>
          <p:nvPr/>
        </p:nvGrpSpPr>
        <p:grpSpPr bwMode="auto">
          <a:xfrm>
            <a:off x="365696" y="3478642"/>
            <a:ext cx="3298912" cy="1460940"/>
            <a:chOff x="720" y="1392"/>
            <a:chExt cx="4058" cy="480"/>
          </a:xfrm>
        </p:grpSpPr>
        <p:sp>
          <p:nvSpPr>
            <p:cNvPr id="67599" name="AutoShape 15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67601" name="AutoShape 17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602" name="AutoShape 18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7603" name="Text Box 19"/>
          <p:cNvSpPr txBox="1">
            <a:spLocks noChangeArrowheads="1"/>
          </p:cNvSpPr>
          <p:nvPr/>
        </p:nvSpPr>
        <p:spPr bwMode="gray">
          <a:xfrm>
            <a:off x="605428" y="2044825"/>
            <a:ext cx="30133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Предпрофильная подготовка 7-9 </a:t>
            </a:r>
            <a:r>
              <a:rPr kumimoji="0" lang="ru-RU" alt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кл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5" name="Text Box 21"/>
          <p:cNvSpPr txBox="1">
            <a:spLocks noChangeArrowheads="1"/>
          </p:cNvSpPr>
          <p:nvPr/>
        </p:nvSpPr>
        <p:spPr bwMode="gray">
          <a:xfrm>
            <a:off x="329313" y="3646881"/>
            <a:ext cx="3276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Профильное обучение 10-11 </a:t>
            </a:r>
            <a:r>
              <a:rPr kumimoji="0" lang="ru-RU" alt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кл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6" name="AutoShape 22"/>
          <p:cNvSpPr>
            <a:spLocks noChangeArrowheads="1"/>
          </p:cNvSpPr>
          <p:nvPr/>
        </p:nvSpPr>
        <p:spPr bwMode="gray">
          <a:xfrm>
            <a:off x="3870866" y="1753387"/>
            <a:ext cx="4122665" cy="912878"/>
          </a:xfrm>
          <a:prstGeom prst="flowChartAlternateProcess">
            <a:avLst/>
          </a:prstGeom>
          <a:gradFill rotWithShape="1">
            <a:gsLst>
              <a:gs pos="0">
                <a:srgbClr val="FFFFFF">
                  <a:gamma/>
                  <a:shade val="89020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9020"/>
                  <a:invGamma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>
            <a:outerShdw dist="81320" dir="3080412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black">
          <a:xfrm>
            <a:off x="3908932" y="1829113"/>
            <a:ext cx="40960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Элективный курс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«Основы медицинских знаний»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7608" name="Picture 24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336347" y="1948672"/>
            <a:ext cx="538163" cy="6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10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367706" y="4014066"/>
            <a:ext cx="538163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22"/>
          <p:cNvSpPr>
            <a:spLocks noChangeArrowheads="1"/>
          </p:cNvSpPr>
          <p:nvPr/>
        </p:nvSpPr>
        <p:spPr bwMode="gray">
          <a:xfrm>
            <a:off x="3975804" y="2946786"/>
            <a:ext cx="4045978" cy="2537555"/>
          </a:xfrm>
          <a:prstGeom prst="flowChartAlternateProcess">
            <a:avLst/>
          </a:prstGeom>
          <a:gradFill rotWithShape="1">
            <a:gsLst>
              <a:gs pos="0">
                <a:srgbClr val="FFFFFF">
                  <a:gamma/>
                  <a:shade val="89020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9020"/>
                  <a:invGamma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>
            <a:outerShdw dist="81320" dir="3080412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black">
          <a:xfrm>
            <a:off x="3908932" y="3172134"/>
            <a:ext cx="429995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Биология (Углубленный уровень)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Химия (Углубленный уровень)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Элективные курсы: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«Основы медицинских знаний»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«Анатомия человека»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«Химия в медицине»</a:t>
            </a:r>
            <a:endParaRPr kumimoji="0" lang="en-US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905869" y="355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Содержание проекта «Медицинский класс»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945" r="7245"/>
          <a:stretch/>
        </p:blipFill>
        <p:spPr>
          <a:xfrm>
            <a:off x="8178695" y="1676104"/>
            <a:ext cx="3699164" cy="238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758" y="4036187"/>
            <a:ext cx="3616036" cy="2546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AutoShape 22"/>
          <p:cNvSpPr>
            <a:spLocks noChangeArrowheads="1"/>
          </p:cNvSpPr>
          <p:nvPr/>
        </p:nvSpPr>
        <p:spPr bwMode="gray">
          <a:xfrm>
            <a:off x="3975804" y="5721927"/>
            <a:ext cx="4045978" cy="811070"/>
          </a:xfrm>
          <a:prstGeom prst="flowChartAlternateProcess">
            <a:avLst/>
          </a:prstGeom>
          <a:gradFill rotWithShape="1">
            <a:gsLst>
              <a:gs pos="0">
                <a:srgbClr val="FFFFFF">
                  <a:gamma/>
                  <a:shade val="89020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9020"/>
                  <a:invGamma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>
            <a:outerShdw dist="81320" dir="3080412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black">
          <a:xfrm>
            <a:off x="3950779" y="5695845"/>
            <a:ext cx="4096027" cy="83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ДООП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«Медицинская генетика»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9" name="Group 14"/>
          <p:cNvGrpSpPr>
            <a:grpSpLocks/>
          </p:cNvGrpSpPr>
          <p:nvPr/>
        </p:nvGrpSpPr>
        <p:grpSpPr bwMode="auto">
          <a:xfrm>
            <a:off x="318157" y="5088671"/>
            <a:ext cx="3298912" cy="1460940"/>
            <a:chOff x="720" y="1392"/>
            <a:chExt cx="4058" cy="480"/>
          </a:xfrm>
          <a:solidFill>
            <a:schemeClr val="accent6">
              <a:lumMod val="75000"/>
            </a:schemeClr>
          </a:solidFill>
        </p:grpSpPr>
        <p:sp>
          <p:nvSpPr>
            <p:cNvPr id="40" name="AutoShape 15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>
              <a:gsLst>
                <a:gs pos="5000">
                  <a:srgbClr val="92D050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41" name="Group 16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42" name="AutoShape 17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3" name="AutoShape 18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">
                    <a:schemeClr val="accent6">
                      <a:lumMod val="75000"/>
                    </a:schemeClr>
                  </a:gs>
                  <a:gs pos="100000">
                    <a:srgbClr val="92D05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90" y="5194961"/>
            <a:ext cx="542591" cy="695004"/>
          </a:xfrm>
          <a:prstGeom prst="rect">
            <a:avLst/>
          </a:prstGeom>
        </p:spPr>
      </p:pic>
      <p:sp>
        <p:nvSpPr>
          <p:cNvPr id="45" name="Text Box 21"/>
          <p:cNvSpPr txBox="1">
            <a:spLocks noChangeArrowheads="1"/>
          </p:cNvSpPr>
          <p:nvPr/>
        </p:nvSpPr>
        <p:spPr bwMode="gray">
          <a:xfrm>
            <a:off x="393136" y="5323624"/>
            <a:ext cx="3276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Дополнительное образование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143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61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современного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профильного урока 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927" y="1690688"/>
            <a:ext cx="11263746" cy="2169522"/>
          </a:xfrm>
          <a:solidFill>
            <a:schemeClr val="bg2">
              <a:lumMod val="9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Отбор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содержания учебного материала с учетом ведущих идей и основных понятий;</a:t>
            </a:r>
          </a:p>
          <a:p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Больше возможностей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того, чтобы заниматься наукой, проводить исследования, используя передовое оборудование;</a:t>
            </a:r>
          </a:p>
          <a:p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Интеграция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знаний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установления преемственных связей между разделами, придания целостности школьному предмету «Биология».</a:t>
            </a:r>
          </a:p>
          <a:p>
            <a:endParaRPr lang="ru-RU" b="1" dirty="0" smtClean="0"/>
          </a:p>
          <a:p>
            <a:endParaRPr lang="ru-RU" b="1" i="1" dirty="0" smtClean="0"/>
          </a:p>
          <a:p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936" y="3933255"/>
            <a:ext cx="3719127" cy="278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776" t="7239" r="6195" b="8597"/>
          <a:stretch/>
        </p:blipFill>
        <p:spPr>
          <a:xfrm>
            <a:off x="8395855" y="3995147"/>
            <a:ext cx="3491346" cy="266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312" t="10671" r="13708" b="12160"/>
          <a:stretch/>
        </p:blipFill>
        <p:spPr>
          <a:xfrm>
            <a:off x="387927" y="3995147"/>
            <a:ext cx="3657600" cy="2599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3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A2FB5E1-6FFD-4351-8C42-197C5695538A}"/>
              </a:ext>
            </a:extLst>
          </p:cNvPr>
          <p:cNvGrpSpPr/>
          <p:nvPr/>
        </p:nvGrpSpPr>
        <p:grpSpPr>
          <a:xfrm>
            <a:off x="3727703" y="1596513"/>
            <a:ext cx="4736592" cy="4736592"/>
            <a:chOff x="5692775" y="1570038"/>
            <a:chExt cx="3959225" cy="3836988"/>
          </a:xfrm>
        </p:grpSpPr>
        <p:sp>
          <p:nvSpPr>
            <p:cNvPr id="5" name="Freeform 367">
              <a:extLst>
                <a:ext uri="{FF2B5EF4-FFF2-40B4-BE49-F238E27FC236}">
                  <a16:creationId xmlns:a16="http://schemas.microsoft.com/office/drawing/2014/main" id="{22104E61-986D-4BB9-B3C5-D4B013A197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7288" y="1651001"/>
              <a:ext cx="1333500" cy="2071688"/>
            </a:xfrm>
            <a:custGeom>
              <a:avLst/>
              <a:gdLst>
                <a:gd name="T0" fmla="*/ 1736 w 3244"/>
                <a:gd name="T1" fmla="*/ 3169 h 5041"/>
                <a:gd name="T2" fmla="*/ 1646 w 3244"/>
                <a:gd name="T3" fmla="*/ 3896 h 5041"/>
                <a:gd name="T4" fmla="*/ 1666 w 3244"/>
                <a:gd name="T5" fmla="*/ 4240 h 5041"/>
                <a:gd name="T6" fmla="*/ 1424 w 3244"/>
                <a:gd name="T7" fmla="*/ 3302 h 5041"/>
                <a:gd name="T8" fmla="*/ 1426 w 3244"/>
                <a:gd name="T9" fmla="*/ 3209 h 5041"/>
                <a:gd name="T10" fmla="*/ 1434 w 3244"/>
                <a:gd name="T11" fmla="*/ 3040 h 5041"/>
                <a:gd name="T12" fmla="*/ 1271 w 3244"/>
                <a:gd name="T13" fmla="*/ 2999 h 5041"/>
                <a:gd name="T14" fmla="*/ 206 w 3244"/>
                <a:gd name="T15" fmla="*/ 1625 h 5041"/>
                <a:gd name="T16" fmla="*/ 1624 w 3244"/>
                <a:gd name="T17" fmla="*/ 207 h 5041"/>
                <a:gd name="T18" fmla="*/ 2983 w 3244"/>
                <a:gd name="T19" fmla="*/ 1220 h 5041"/>
                <a:gd name="T20" fmla="*/ 2989 w 3244"/>
                <a:gd name="T21" fmla="*/ 1240 h 5041"/>
                <a:gd name="T22" fmla="*/ 3003 w 3244"/>
                <a:gd name="T23" fmla="*/ 1291 h 5041"/>
                <a:gd name="T24" fmla="*/ 3003 w 3244"/>
                <a:gd name="T25" fmla="*/ 1294 h 5041"/>
                <a:gd name="T26" fmla="*/ 3024 w 3244"/>
                <a:gd name="T27" fmla="*/ 1399 h 5041"/>
                <a:gd name="T28" fmla="*/ 1736 w 3244"/>
                <a:gd name="T29" fmla="*/ 3169 h 5041"/>
                <a:gd name="T30" fmla="*/ 3244 w 3244"/>
                <a:gd name="T31" fmla="*/ 1508 h 5041"/>
                <a:gd name="T32" fmla="*/ 3203 w 3244"/>
                <a:gd name="T33" fmla="*/ 1243 h 5041"/>
                <a:gd name="T34" fmla="*/ 3203 w 3244"/>
                <a:gd name="T35" fmla="*/ 1243 h 5041"/>
                <a:gd name="T36" fmla="*/ 3203 w 3244"/>
                <a:gd name="T37" fmla="*/ 1242 h 5041"/>
                <a:gd name="T38" fmla="*/ 3187 w 3244"/>
                <a:gd name="T39" fmla="*/ 1181 h 5041"/>
                <a:gd name="T40" fmla="*/ 3185 w 3244"/>
                <a:gd name="T41" fmla="*/ 1173 h 5041"/>
                <a:gd name="T42" fmla="*/ 3181 w 3244"/>
                <a:gd name="T43" fmla="*/ 1161 h 5041"/>
                <a:gd name="T44" fmla="*/ 3181 w 3244"/>
                <a:gd name="T45" fmla="*/ 1161 h 5041"/>
                <a:gd name="T46" fmla="*/ 1624 w 3244"/>
                <a:gd name="T47" fmla="*/ 0 h 5041"/>
                <a:gd name="T48" fmla="*/ 0 w 3244"/>
                <a:gd name="T49" fmla="*/ 1625 h 5041"/>
                <a:gd name="T50" fmla="*/ 1219 w 3244"/>
                <a:gd name="T51" fmla="*/ 3199 h 5041"/>
                <a:gd name="T52" fmla="*/ 1217 w 3244"/>
                <a:gd name="T53" fmla="*/ 3302 h 5041"/>
                <a:gd name="T54" fmla="*/ 2102 w 3244"/>
                <a:gd name="T55" fmla="*/ 5041 h 5041"/>
                <a:gd name="T56" fmla="*/ 1852 w 3244"/>
                <a:gd name="T57" fmla="*/ 3896 h 5041"/>
                <a:gd name="T58" fmla="*/ 1937 w 3244"/>
                <a:gd name="T59" fmla="*/ 3219 h 5041"/>
                <a:gd name="T60" fmla="*/ 3244 w 3244"/>
                <a:gd name="T61" fmla="*/ 1508 h 5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44" h="5041">
                  <a:moveTo>
                    <a:pt x="1736" y="3169"/>
                  </a:moveTo>
                  <a:cubicBezTo>
                    <a:pt x="1676" y="3405"/>
                    <a:pt x="1646" y="3650"/>
                    <a:pt x="1646" y="3896"/>
                  </a:cubicBezTo>
                  <a:cubicBezTo>
                    <a:pt x="1646" y="4011"/>
                    <a:pt x="1652" y="4126"/>
                    <a:pt x="1666" y="4240"/>
                  </a:cubicBezTo>
                  <a:cubicBezTo>
                    <a:pt x="1509" y="3956"/>
                    <a:pt x="1424" y="3634"/>
                    <a:pt x="1424" y="3302"/>
                  </a:cubicBezTo>
                  <a:cubicBezTo>
                    <a:pt x="1424" y="3272"/>
                    <a:pt x="1424" y="3240"/>
                    <a:pt x="1426" y="3209"/>
                  </a:cubicBezTo>
                  <a:lnTo>
                    <a:pt x="1434" y="3040"/>
                  </a:lnTo>
                  <a:lnTo>
                    <a:pt x="1271" y="2999"/>
                  </a:lnTo>
                  <a:cubicBezTo>
                    <a:pt x="644" y="2838"/>
                    <a:pt x="206" y="2273"/>
                    <a:pt x="206" y="1625"/>
                  </a:cubicBezTo>
                  <a:cubicBezTo>
                    <a:pt x="206" y="843"/>
                    <a:pt x="842" y="207"/>
                    <a:pt x="1624" y="207"/>
                  </a:cubicBezTo>
                  <a:cubicBezTo>
                    <a:pt x="2247" y="207"/>
                    <a:pt x="2806" y="623"/>
                    <a:pt x="2983" y="1220"/>
                  </a:cubicBezTo>
                  <a:lnTo>
                    <a:pt x="2989" y="1240"/>
                  </a:lnTo>
                  <a:cubicBezTo>
                    <a:pt x="2994" y="1257"/>
                    <a:pt x="2999" y="1274"/>
                    <a:pt x="3003" y="1291"/>
                  </a:cubicBezTo>
                  <a:lnTo>
                    <a:pt x="3003" y="1294"/>
                  </a:lnTo>
                  <a:cubicBezTo>
                    <a:pt x="3012" y="1329"/>
                    <a:pt x="3019" y="1364"/>
                    <a:pt x="3024" y="1399"/>
                  </a:cubicBezTo>
                  <a:cubicBezTo>
                    <a:pt x="2387" y="1801"/>
                    <a:pt x="1921" y="2439"/>
                    <a:pt x="1736" y="3169"/>
                  </a:cubicBezTo>
                  <a:close/>
                  <a:moveTo>
                    <a:pt x="3244" y="1508"/>
                  </a:moveTo>
                  <a:cubicBezTo>
                    <a:pt x="3238" y="1417"/>
                    <a:pt x="3224" y="1329"/>
                    <a:pt x="3203" y="1243"/>
                  </a:cubicBezTo>
                  <a:lnTo>
                    <a:pt x="3203" y="1243"/>
                  </a:lnTo>
                  <a:lnTo>
                    <a:pt x="3203" y="1242"/>
                  </a:lnTo>
                  <a:cubicBezTo>
                    <a:pt x="3198" y="1222"/>
                    <a:pt x="3193" y="1201"/>
                    <a:pt x="3187" y="1181"/>
                  </a:cubicBezTo>
                  <a:cubicBezTo>
                    <a:pt x="3186" y="1178"/>
                    <a:pt x="3186" y="1176"/>
                    <a:pt x="3185" y="1173"/>
                  </a:cubicBezTo>
                  <a:cubicBezTo>
                    <a:pt x="3184" y="1169"/>
                    <a:pt x="3183" y="1165"/>
                    <a:pt x="3181" y="1161"/>
                  </a:cubicBezTo>
                  <a:lnTo>
                    <a:pt x="3181" y="1161"/>
                  </a:lnTo>
                  <a:cubicBezTo>
                    <a:pt x="2981" y="490"/>
                    <a:pt x="2360" y="0"/>
                    <a:pt x="1624" y="0"/>
                  </a:cubicBezTo>
                  <a:cubicBezTo>
                    <a:pt x="727" y="0"/>
                    <a:pt x="0" y="728"/>
                    <a:pt x="0" y="1625"/>
                  </a:cubicBezTo>
                  <a:cubicBezTo>
                    <a:pt x="0" y="2382"/>
                    <a:pt x="518" y="3019"/>
                    <a:pt x="1219" y="3199"/>
                  </a:cubicBezTo>
                  <a:cubicBezTo>
                    <a:pt x="1218" y="3233"/>
                    <a:pt x="1217" y="3268"/>
                    <a:pt x="1217" y="3302"/>
                  </a:cubicBezTo>
                  <a:cubicBezTo>
                    <a:pt x="1217" y="4017"/>
                    <a:pt x="1566" y="4650"/>
                    <a:pt x="2102" y="5041"/>
                  </a:cubicBezTo>
                  <a:cubicBezTo>
                    <a:pt x="1942" y="4692"/>
                    <a:pt x="1852" y="4304"/>
                    <a:pt x="1852" y="3896"/>
                  </a:cubicBezTo>
                  <a:cubicBezTo>
                    <a:pt x="1852" y="3662"/>
                    <a:pt x="1882" y="3436"/>
                    <a:pt x="1937" y="3219"/>
                  </a:cubicBezTo>
                  <a:cubicBezTo>
                    <a:pt x="2122" y="2487"/>
                    <a:pt x="2603" y="1872"/>
                    <a:pt x="3244" y="150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368">
              <a:extLst>
                <a:ext uri="{FF2B5EF4-FFF2-40B4-BE49-F238E27FC236}">
                  <a16:creationId xmlns:a16="http://schemas.microsoft.com/office/drawing/2014/main" id="{9945FED9-2B8C-4323-96A3-C4AE8A3CCC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2775" y="3073401"/>
              <a:ext cx="2146300" cy="1408113"/>
            </a:xfrm>
            <a:custGeom>
              <a:avLst/>
              <a:gdLst>
                <a:gd name="T0" fmla="*/ 3956 w 5219"/>
                <a:gd name="T1" fmla="*/ 2447 h 3421"/>
                <a:gd name="T2" fmla="*/ 3356 w 5219"/>
                <a:gd name="T3" fmla="*/ 2351 h 3421"/>
                <a:gd name="T4" fmla="*/ 3267 w 5219"/>
                <a:gd name="T5" fmla="*/ 2320 h 3421"/>
                <a:gd name="T6" fmla="*/ 3110 w 5219"/>
                <a:gd name="T7" fmla="*/ 2260 h 3421"/>
                <a:gd name="T8" fmla="*/ 3019 w 5219"/>
                <a:gd name="T9" fmla="*/ 2402 h 3421"/>
                <a:gd name="T10" fmla="*/ 1823 w 5219"/>
                <a:gd name="T11" fmla="*/ 3060 h 3421"/>
                <a:gd name="T12" fmla="*/ 1384 w 5219"/>
                <a:gd name="T13" fmla="*/ 2990 h 3421"/>
                <a:gd name="T14" fmla="*/ 473 w 5219"/>
                <a:gd name="T15" fmla="*/ 1203 h 3421"/>
                <a:gd name="T16" fmla="*/ 1822 w 5219"/>
                <a:gd name="T17" fmla="*/ 224 h 3421"/>
                <a:gd name="T18" fmla="*/ 1857 w 5219"/>
                <a:gd name="T19" fmla="*/ 224 h 3421"/>
                <a:gd name="T20" fmla="*/ 1877 w 5219"/>
                <a:gd name="T21" fmla="*/ 225 h 3421"/>
                <a:gd name="T22" fmla="*/ 1930 w 5219"/>
                <a:gd name="T23" fmla="*/ 228 h 3421"/>
                <a:gd name="T24" fmla="*/ 1934 w 5219"/>
                <a:gd name="T25" fmla="*/ 228 h 3421"/>
                <a:gd name="T26" fmla="*/ 2040 w 5219"/>
                <a:gd name="T27" fmla="*/ 240 h 3421"/>
                <a:gd name="T28" fmla="*/ 3325 w 5219"/>
                <a:gd name="T29" fmla="*/ 2012 h 3421"/>
                <a:gd name="T30" fmla="*/ 3988 w 5219"/>
                <a:gd name="T31" fmla="*/ 2323 h 3421"/>
                <a:gd name="T32" fmla="*/ 4324 w 5219"/>
                <a:gd name="T33" fmla="*/ 2411 h 3421"/>
                <a:gd name="T34" fmla="*/ 3956 w 5219"/>
                <a:gd name="T35" fmla="*/ 2447 h 3421"/>
                <a:gd name="T36" fmla="*/ 4052 w 5219"/>
                <a:gd name="T37" fmla="*/ 2126 h 3421"/>
                <a:gd name="T38" fmla="*/ 3435 w 5219"/>
                <a:gd name="T39" fmla="*/ 1837 h 3421"/>
                <a:gd name="T40" fmla="*/ 2212 w 5219"/>
                <a:gd name="T41" fmla="*/ 65 h 3421"/>
                <a:gd name="T42" fmla="*/ 1946 w 5219"/>
                <a:gd name="T43" fmla="*/ 22 h 3421"/>
                <a:gd name="T44" fmla="*/ 1946 w 5219"/>
                <a:gd name="T45" fmla="*/ 22 h 3421"/>
                <a:gd name="T46" fmla="*/ 1883 w 5219"/>
                <a:gd name="T47" fmla="*/ 18 h 3421"/>
                <a:gd name="T48" fmla="*/ 1875 w 5219"/>
                <a:gd name="T49" fmla="*/ 18 h 3421"/>
                <a:gd name="T50" fmla="*/ 1862 w 5219"/>
                <a:gd name="T51" fmla="*/ 17 h 3421"/>
                <a:gd name="T52" fmla="*/ 1862 w 5219"/>
                <a:gd name="T53" fmla="*/ 18 h 3421"/>
                <a:gd name="T54" fmla="*/ 277 w 5219"/>
                <a:gd name="T55" fmla="*/ 1139 h 3421"/>
                <a:gd name="T56" fmla="*/ 1320 w 5219"/>
                <a:gd name="T57" fmla="*/ 3187 h 3421"/>
                <a:gd name="T58" fmla="*/ 3194 w 5219"/>
                <a:gd name="T59" fmla="*/ 2513 h 3421"/>
                <a:gd name="T60" fmla="*/ 3292 w 5219"/>
                <a:gd name="T61" fmla="*/ 2547 h 3421"/>
                <a:gd name="T62" fmla="*/ 5219 w 5219"/>
                <a:gd name="T63" fmla="*/ 2242 h 3421"/>
                <a:gd name="T64" fmla="*/ 4052 w 5219"/>
                <a:gd name="T65" fmla="*/ 2126 h 3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19" h="3421">
                  <a:moveTo>
                    <a:pt x="3956" y="2447"/>
                  </a:moveTo>
                  <a:cubicBezTo>
                    <a:pt x="3753" y="2447"/>
                    <a:pt x="3551" y="2414"/>
                    <a:pt x="3356" y="2351"/>
                  </a:cubicBezTo>
                  <a:cubicBezTo>
                    <a:pt x="3327" y="2342"/>
                    <a:pt x="3297" y="2331"/>
                    <a:pt x="3267" y="2320"/>
                  </a:cubicBezTo>
                  <a:lnTo>
                    <a:pt x="3110" y="2260"/>
                  </a:lnTo>
                  <a:lnTo>
                    <a:pt x="3019" y="2402"/>
                  </a:lnTo>
                  <a:cubicBezTo>
                    <a:pt x="2762" y="2808"/>
                    <a:pt x="2303" y="3060"/>
                    <a:pt x="1823" y="3060"/>
                  </a:cubicBezTo>
                  <a:cubicBezTo>
                    <a:pt x="1674" y="3060"/>
                    <a:pt x="1527" y="3037"/>
                    <a:pt x="1384" y="2990"/>
                  </a:cubicBezTo>
                  <a:cubicBezTo>
                    <a:pt x="640" y="2749"/>
                    <a:pt x="232" y="1947"/>
                    <a:pt x="473" y="1203"/>
                  </a:cubicBezTo>
                  <a:cubicBezTo>
                    <a:pt x="664" y="617"/>
                    <a:pt x="1206" y="224"/>
                    <a:pt x="1822" y="224"/>
                  </a:cubicBezTo>
                  <a:cubicBezTo>
                    <a:pt x="1833" y="224"/>
                    <a:pt x="1845" y="224"/>
                    <a:pt x="1857" y="224"/>
                  </a:cubicBezTo>
                  <a:lnTo>
                    <a:pt x="1877" y="225"/>
                  </a:lnTo>
                  <a:cubicBezTo>
                    <a:pt x="1895" y="225"/>
                    <a:pt x="1913" y="226"/>
                    <a:pt x="1930" y="228"/>
                  </a:cubicBezTo>
                  <a:lnTo>
                    <a:pt x="1934" y="228"/>
                  </a:lnTo>
                  <a:cubicBezTo>
                    <a:pt x="1970" y="231"/>
                    <a:pt x="2005" y="235"/>
                    <a:pt x="2040" y="240"/>
                  </a:cubicBezTo>
                  <a:cubicBezTo>
                    <a:pt x="2226" y="970"/>
                    <a:pt x="2688" y="1611"/>
                    <a:pt x="3325" y="2012"/>
                  </a:cubicBezTo>
                  <a:cubicBezTo>
                    <a:pt x="3532" y="2142"/>
                    <a:pt x="3755" y="2247"/>
                    <a:pt x="3988" y="2323"/>
                  </a:cubicBezTo>
                  <a:cubicBezTo>
                    <a:pt x="4099" y="2359"/>
                    <a:pt x="4211" y="2388"/>
                    <a:pt x="4324" y="2411"/>
                  </a:cubicBezTo>
                  <a:cubicBezTo>
                    <a:pt x="4203" y="2434"/>
                    <a:pt x="4080" y="2447"/>
                    <a:pt x="3956" y="2447"/>
                  </a:cubicBezTo>
                  <a:close/>
                  <a:moveTo>
                    <a:pt x="4052" y="2126"/>
                  </a:moveTo>
                  <a:cubicBezTo>
                    <a:pt x="3830" y="2054"/>
                    <a:pt x="3624" y="1956"/>
                    <a:pt x="3435" y="1837"/>
                  </a:cubicBezTo>
                  <a:cubicBezTo>
                    <a:pt x="2796" y="1434"/>
                    <a:pt x="2359" y="787"/>
                    <a:pt x="2212" y="65"/>
                  </a:cubicBezTo>
                  <a:cubicBezTo>
                    <a:pt x="2123" y="43"/>
                    <a:pt x="2035" y="29"/>
                    <a:pt x="1946" y="22"/>
                  </a:cubicBezTo>
                  <a:lnTo>
                    <a:pt x="1946" y="22"/>
                  </a:lnTo>
                  <a:cubicBezTo>
                    <a:pt x="1925" y="20"/>
                    <a:pt x="1904" y="19"/>
                    <a:pt x="1883" y="18"/>
                  </a:cubicBezTo>
                  <a:cubicBezTo>
                    <a:pt x="1880" y="18"/>
                    <a:pt x="1877" y="18"/>
                    <a:pt x="1875" y="18"/>
                  </a:cubicBezTo>
                  <a:cubicBezTo>
                    <a:pt x="1870" y="18"/>
                    <a:pt x="1866" y="17"/>
                    <a:pt x="1862" y="17"/>
                  </a:cubicBezTo>
                  <a:lnTo>
                    <a:pt x="1862" y="18"/>
                  </a:lnTo>
                  <a:cubicBezTo>
                    <a:pt x="1162" y="0"/>
                    <a:pt x="504" y="440"/>
                    <a:pt x="277" y="1139"/>
                  </a:cubicBezTo>
                  <a:cubicBezTo>
                    <a:pt x="0" y="1993"/>
                    <a:pt x="467" y="2909"/>
                    <a:pt x="1320" y="3187"/>
                  </a:cubicBezTo>
                  <a:cubicBezTo>
                    <a:pt x="2041" y="3421"/>
                    <a:pt x="2806" y="3124"/>
                    <a:pt x="3194" y="2513"/>
                  </a:cubicBezTo>
                  <a:cubicBezTo>
                    <a:pt x="3226" y="2525"/>
                    <a:pt x="3259" y="2537"/>
                    <a:pt x="3292" y="2547"/>
                  </a:cubicBezTo>
                  <a:cubicBezTo>
                    <a:pt x="3971" y="2768"/>
                    <a:pt x="4681" y="2632"/>
                    <a:pt x="5219" y="2242"/>
                  </a:cubicBezTo>
                  <a:cubicBezTo>
                    <a:pt x="4838" y="2287"/>
                    <a:pt x="4441" y="2253"/>
                    <a:pt x="4052" y="2126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369">
              <a:extLst>
                <a:ext uri="{FF2B5EF4-FFF2-40B4-BE49-F238E27FC236}">
                  <a16:creationId xmlns:a16="http://schemas.microsoft.com/office/drawing/2014/main" id="{BB27AA9C-5992-4496-9FEC-A4D6D09128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5" y="3398838"/>
              <a:ext cx="1476375" cy="2008188"/>
            </a:xfrm>
            <a:custGeom>
              <a:avLst/>
              <a:gdLst>
                <a:gd name="T0" fmla="*/ 2912 w 3591"/>
                <a:gd name="T1" fmla="*/ 3878 h 4886"/>
                <a:gd name="T2" fmla="*/ 1764 w 3591"/>
                <a:gd name="T3" fmla="*/ 4463 h 4886"/>
                <a:gd name="T4" fmla="*/ 931 w 3591"/>
                <a:gd name="T5" fmla="*/ 4192 h 4886"/>
                <a:gd name="T6" fmla="*/ 428 w 3591"/>
                <a:gd name="T7" fmla="*/ 2573 h 4886"/>
                <a:gd name="T8" fmla="*/ 435 w 3591"/>
                <a:gd name="T9" fmla="*/ 2552 h 4886"/>
                <a:gd name="T10" fmla="*/ 454 w 3591"/>
                <a:gd name="T11" fmla="*/ 2505 h 4886"/>
                <a:gd name="T12" fmla="*/ 457 w 3591"/>
                <a:gd name="T13" fmla="*/ 2497 h 4886"/>
                <a:gd name="T14" fmla="*/ 500 w 3591"/>
                <a:gd name="T15" fmla="*/ 2404 h 4886"/>
                <a:gd name="T16" fmla="*/ 694 w 3591"/>
                <a:gd name="T17" fmla="*/ 2410 h 4886"/>
                <a:gd name="T18" fmla="*/ 2582 w 3591"/>
                <a:gd name="T19" fmla="*/ 1730 h 4886"/>
                <a:gd name="T20" fmla="*/ 3082 w 3591"/>
                <a:gd name="T21" fmla="*/ 1195 h 4886"/>
                <a:gd name="T22" fmla="*/ 3269 w 3591"/>
                <a:gd name="T23" fmla="*/ 905 h 4886"/>
                <a:gd name="T24" fmla="*/ 2914 w 3591"/>
                <a:gd name="T25" fmla="*/ 1805 h 4886"/>
                <a:gd name="T26" fmla="*/ 2857 w 3591"/>
                <a:gd name="T27" fmla="*/ 1880 h 4886"/>
                <a:gd name="T28" fmla="*/ 2751 w 3591"/>
                <a:gd name="T29" fmla="*/ 2011 h 4886"/>
                <a:gd name="T30" fmla="*/ 2859 w 3591"/>
                <a:gd name="T31" fmla="*/ 2141 h 4886"/>
                <a:gd name="T32" fmla="*/ 2912 w 3591"/>
                <a:gd name="T33" fmla="*/ 3878 h 4886"/>
                <a:gd name="T34" fmla="*/ 3081 w 3591"/>
                <a:gd name="T35" fmla="*/ 1927 h 4886"/>
                <a:gd name="T36" fmla="*/ 3386 w 3591"/>
                <a:gd name="T37" fmla="*/ 0 h 4886"/>
                <a:gd name="T38" fmla="*/ 2915 w 3591"/>
                <a:gd name="T39" fmla="*/ 1073 h 4886"/>
                <a:gd name="T40" fmla="*/ 2450 w 3591"/>
                <a:gd name="T41" fmla="*/ 1571 h 4886"/>
                <a:gd name="T42" fmla="*/ 386 w 3591"/>
                <a:gd name="T43" fmla="*/ 2186 h 4886"/>
                <a:gd name="T44" fmla="*/ 263 w 3591"/>
                <a:gd name="T45" fmla="*/ 2426 h 4886"/>
                <a:gd name="T46" fmla="*/ 263 w 3591"/>
                <a:gd name="T47" fmla="*/ 2425 h 4886"/>
                <a:gd name="T48" fmla="*/ 263 w 3591"/>
                <a:gd name="T49" fmla="*/ 2426 h 4886"/>
                <a:gd name="T50" fmla="*/ 240 w 3591"/>
                <a:gd name="T51" fmla="*/ 2485 h 4886"/>
                <a:gd name="T52" fmla="*/ 237 w 3591"/>
                <a:gd name="T53" fmla="*/ 2493 h 4886"/>
                <a:gd name="T54" fmla="*/ 233 w 3591"/>
                <a:gd name="T55" fmla="*/ 2504 h 4886"/>
                <a:gd name="T56" fmla="*/ 233 w 3591"/>
                <a:gd name="T57" fmla="*/ 2505 h 4886"/>
                <a:gd name="T58" fmla="*/ 810 w 3591"/>
                <a:gd name="T59" fmla="*/ 4359 h 4886"/>
                <a:gd name="T60" fmla="*/ 3079 w 3591"/>
                <a:gd name="T61" fmla="*/ 3999 h 4886"/>
                <a:gd name="T62" fmla="*/ 3018 w 3591"/>
                <a:gd name="T63" fmla="*/ 2009 h 4886"/>
                <a:gd name="T64" fmla="*/ 3081 w 3591"/>
                <a:gd name="T65" fmla="*/ 1927 h 4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91" h="4886">
                  <a:moveTo>
                    <a:pt x="2912" y="3878"/>
                  </a:moveTo>
                  <a:cubicBezTo>
                    <a:pt x="2646" y="4244"/>
                    <a:pt x="2217" y="4463"/>
                    <a:pt x="1764" y="4463"/>
                  </a:cubicBezTo>
                  <a:cubicBezTo>
                    <a:pt x="1463" y="4463"/>
                    <a:pt x="1175" y="4369"/>
                    <a:pt x="931" y="4192"/>
                  </a:cubicBezTo>
                  <a:cubicBezTo>
                    <a:pt x="428" y="3826"/>
                    <a:pt x="221" y="3160"/>
                    <a:pt x="428" y="2573"/>
                  </a:cubicBezTo>
                  <a:lnTo>
                    <a:pt x="435" y="2552"/>
                  </a:lnTo>
                  <a:cubicBezTo>
                    <a:pt x="441" y="2537"/>
                    <a:pt x="447" y="2521"/>
                    <a:pt x="454" y="2505"/>
                  </a:cubicBezTo>
                  <a:lnTo>
                    <a:pt x="457" y="2497"/>
                  </a:lnTo>
                  <a:cubicBezTo>
                    <a:pt x="470" y="2466"/>
                    <a:pt x="484" y="2435"/>
                    <a:pt x="500" y="2404"/>
                  </a:cubicBezTo>
                  <a:cubicBezTo>
                    <a:pt x="565" y="2408"/>
                    <a:pt x="630" y="2410"/>
                    <a:pt x="694" y="2410"/>
                  </a:cubicBezTo>
                  <a:cubicBezTo>
                    <a:pt x="1384" y="2410"/>
                    <a:pt x="2054" y="2169"/>
                    <a:pt x="2582" y="1730"/>
                  </a:cubicBezTo>
                  <a:cubicBezTo>
                    <a:pt x="2770" y="1573"/>
                    <a:pt x="2938" y="1393"/>
                    <a:pt x="3082" y="1195"/>
                  </a:cubicBezTo>
                  <a:cubicBezTo>
                    <a:pt x="3150" y="1101"/>
                    <a:pt x="3213" y="1004"/>
                    <a:pt x="3269" y="905"/>
                  </a:cubicBezTo>
                  <a:cubicBezTo>
                    <a:pt x="3228" y="1226"/>
                    <a:pt x="3108" y="1537"/>
                    <a:pt x="2914" y="1805"/>
                  </a:cubicBezTo>
                  <a:cubicBezTo>
                    <a:pt x="2896" y="1830"/>
                    <a:pt x="2877" y="1855"/>
                    <a:pt x="2857" y="1880"/>
                  </a:cubicBezTo>
                  <a:lnTo>
                    <a:pt x="2751" y="2011"/>
                  </a:lnTo>
                  <a:lnTo>
                    <a:pt x="2859" y="2141"/>
                  </a:lnTo>
                  <a:cubicBezTo>
                    <a:pt x="3271" y="2639"/>
                    <a:pt x="3293" y="3354"/>
                    <a:pt x="2912" y="3878"/>
                  </a:cubicBezTo>
                  <a:close/>
                  <a:moveTo>
                    <a:pt x="3081" y="1927"/>
                  </a:moveTo>
                  <a:cubicBezTo>
                    <a:pt x="3501" y="1348"/>
                    <a:pt x="3591" y="631"/>
                    <a:pt x="3386" y="0"/>
                  </a:cubicBezTo>
                  <a:cubicBezTo>
                    <a:pt x="3311" y="376"/>
                    <a:pt x="3156" y="743"/>
                    <a:pt x="2915" y="1073"/>
                  </a:cubicBezTo>
                  <a:cubicBezTo>
                    <a:pt x="2778" y="1262"/>
                    <a:pt x="2621" y="1428"/>
                    <a:pt x="2450" y="1571"/>
                  </a:cubicBezTo>
                  <a:cubicBezTo>
                    <a:pt x="1869" y="2054"/>
                    <a:pt x="1119" y="2269"/>
                    <a:pt x="386" y="2186"/>
                  </a:cubicBezTo>
                  <a:cubicBezTo>
                    <a:pt x="338" y="2264"/>
                    <a:pt x="297" y="2344"/>
                    <a:pt x="263" y="2426"/>
                  </a:cubicBezTo>
                  <a:lnTo>
                    <a:pt x="263" y="2425"/>
                  </a:lnTo>
                  <a:lnTo>
                    <a:pt x="263" y="2426"/>
                  </a:lnTo>
                  <a:cubicBezTo>
                    <a:pt x="255" y="2445"/>
                    <a:pt x="247" y="2465"/>
                    <a:pt x="240" y="2485"/>
                  </a:cubicBezTo>
                  <a:cubicBezTo>
                    <a:pt x="239" y="2487"/>
                    <a:pt x="238" y="2490"/>
                    <a:pt x="237" y="2493"/>
                  </a:cubicBezTo>
                  <a:cubicBezTo>
                    <a:pt x="235" y="2497"/>
                    <a:pt x="234" y="2500"/>
                    <a:pt x="233" y="2504"/>
                  </a:cubicBezTo>
                  <a:lnTo>
                    <a:pt x="233" y="2505"/>
                  </a:lnTo>
                  <a:cubicBezTo>
                    <a:pt x="0" y="3165"/>
                    <a:pt x="215" y="3926"/>
                    <a:pt x="810" y="4359"/>
                  </a:cubicBezTo>
                  <a:cubicBezTo>
                    <a:pt x="1536" y="4886"/>
                    <a:pt x="2552" y="4725"/>
                    <a:pt x="3079" y="3999"/>
                  </a:cubicBezTo>
                  <a:cubicBezTo>
                    <a:pt x="3525" y="3386"/>
                    <a:pt x="3479" y="2567"/>
                    <a:pt x="3018" y="2009"/>
                  </a:cubicBezTo>
                  <a:cubicBezTo>
                    <a:pt x="3039" y="1982"/>
                    <a:pt x="3060" y="1955"/>
                    <a:pt x="3081" y="192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370">
              <a:extLst>
                <a:ext uri="{FF2B5EF4-FFF2-40B4-BE49-F238E27FC236}">
                  <a16:creationId xmlns:a16="http://schemas.microsoft.com/office/drawing/2014/main" id="{9E647379-CAD2-4F64-878C-19472E0165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5" y="2752726"/>
              <a:ext cx="1743075" cy="1738313"/>
            </a:xfrm>
            <a:custGeom>
              <a:avLst/>
              <a:gdLst>
                <a:gd name="T0" fmla="*/ 3229 w 4237"/>
                <a:gd name="T1" fmla="*/ 3630 h 4229"/>
                <a:gd name="T2" fmla="*/ 2397 w 4237"/>
                <a:gd name="T3" fmla="*/ 3900 h 4229"/>
                <a:gd name="T4" fmla="*/ 1534 w 4237"/>
                <a:gd name="T5" fmla="*/ 3609 h 4229"/>
                <a:gd name="T6" fmla="*/ 1516 w 4237"/>
                <a:gd name="T7" fmla="*/ 3595 h 4229"/>
                <a:gd name="T8" fmla="*/ 1482 w 4237"/>
                <a:gd name="T9" fmla="*/ 3567 h 4229"/>
                <a:gd name="T10" fmla="*/ 1397 w 4237"/>
                <a:gd name="T11" fmla="*/ 3484 h 4229"/>
                <a:gd name="T12" fmla="*/ 1397 w 4237"/>
                <a:gd name="T13" fmla="*/ 1299 h 4229"/>
                <a:gd name="T14" fmla="*/ 1043 w 4237"/>
                <a:gd name="T15" fmla="*/ 658 h 4229"/>
                <a:gd name="T16" fmla="*/ 825 w 4237"/>
                <a:gd name="T17" fmla="*/ 391 h 4229"/>
                <a:gd name="T18" fmla="*/ 1572 w 4237"/>
                <a:gd name="T19" fmla="*/ 1007 h 4229"/>
                <a:gd name="T20" fmla="*/ 1625 w 4237"/>
                <a:gd name="T21" fmla="*/ 1085 h 4229"/>
                <a:gd name="T22" fmla="*/ 1717 w 4237"/>
                <a:gd name="T23" fmla="*/ 1225 h 4229"/>
                <a:gd name="T24" fmla="*/ 1874 w 4237"/>
                <a:gd name="T25" fmla="*/ 1163 h 4229"/>
                <a:gd name="T26" fmla="*/ 2394 w 4237"/>
                <a:gd name="T27" fmla="*/ 1064 h 4229"/>
                <a:gd name="T28" fmla="*/ 3542 w 4237"/>
                <a:gd name="T29" fmla="*/ 1649 h 4229"/>
                <a:gd name="T30" fmla="*/ 3229 w 4237"/>
                <a:gd name="T31" fmla="*/ 3630 h 4229"/>
                <a:gd name="T32" fmla="*/ 3710 w 4237"/>
                <a:gd name="T33" fmla="*/ 1527 h 4229"/>
                <a:gd name="T34" fmla="*/ 1798 w 4237"/>
                <a:gd name="T35" fmla="*/ 971 h 4229"/>
                <a:gd name="T36" fmla="*/ 1739 w 4237"/>
                <a:gd name="T37" fmla="*/ 886 h 4229"/>
                <a:gd name="T38" fmla="*/ 0 w 4237"/>
                <a:gd name="T39" fmla="*/ 0 h 4229"/>
                <a:gd name="T40" fmla="*/ 876 w 4237"/>
                <a:gd name="T41" fmla="*/ 779 h 4229"/>
                <a:gd name="T42" fmla="*/ 1205 w 4237"/>
                <a:gd name="T43" fmla="*/ 1376 h 4229"/>
                <a:gd name="T44" fmla="*/ 1153 w 4237"/>
                <a:gd name="T45" fmla="*/ 3529 h 4229"/>
                <a:gd name="T46" fmla="*/ 1342 w 4237"/>
                <a:gd name="T47" fmla="*/ 3720 h 4229"/>
                <a:gd name="T48" fmla="*/ 1342 w 4237"/>
                <a:gd name="T49" fmla="*/ 3720 h 4229"/>
                <a:gd name="T50" fmla="*/ 1342 w 4237"/>
                <a:gd name="T51" fmla="*/ 3720 h 4229"/>
                <a:gd name="T52" fmla="*/ 1392 w 4237"/>
                <a:gd name="T53" fmla="*/ 3760 h 4229"/>
                <a:gd name="T54" fmla="*/ 1398 w 4237"/>
                <a:gd name="T55" fmla="*/ 3765 h 4229"/>
                <a:gd name="T56" fmla="*/ 1408 w 4237"/>
                <a:gd name="T57" fmla="*/ 3773 h 4229"/>
                <a:gd name="T58" fmla="*/ 1408 w 4237"/>
                <a:gd name="T59" fmla="*/ 3773 h 4229"/>
                <a:gd name="T60" fmla="*/ 3350 w 4237"/>
                <a:gd name="T61" fmla="*/ 3797 h 4229"/>
                <a:gd name="T62" fmla="*/ 3710 w 4237"/>
                <a:gd name="T63" fmla="*/ 1527 h 4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37" h="4229">
                  <a:moveTo>
                    <a:pt x="3229" y="3630"/>
                  </a:moveTo>
                  <a:cubicBezTo>
                    <a:pt x="2985" y="3807"/>
                    <a:pt x="2697" y="3900"/>
                    <a:pt x="2397" y="3900"/>
                  </a:cubicBezTo>
                  <a:cubicBezTo>
                    <a:pt x="2086" y="3900"/>
                    <a:pt x="1780" y="3797"/>
                    <a:pt x="1534" y="3609"/>
                  </a:cubicBezTo>
                  <a:lnTo>
                    <a:pt x="1516" y="3595"/>
                  </a:lnTo>
                  <a:cubicBezTo>
                    <a:pt x="1505" y="3586"/>
                    <a:pt x="1493" y="3577"/>
                    <a:pt x="1482" y="3567"/>
                  </a:cubicBezTo>
                  <a:lnTo>
                    <a:pt x="1397" y="3484"/>
                  </a:lnTo>
                  <a:cubicBezTo>
                    <a:pt x="1674" y="2785"/>
                    <a:pt x="1676" y="1997"/>
                    <a:pt x="1397" y="1299"/>
                  </a:cubicBezTo>
                  <a:cubicBezTo>
                    <a:pt x="1307" y="1073"/>
                    <a:pt x="1188" y="857"/>
                    <a:pt x="1043" y="658"/>
                  </a:cubicBezTo>
                  <a:cubicBezTo>
                    <a:pt x="975" y="564"/>
                    <a:pt x="902" y="475"/>
                    <a:pt x="825" y="391"/>
                  </a:cubicBezTo>
                  <a:cubicBezTo>
                    <a:pt x="1118" y="529"/>
                    <a:pt x="1377" y="739"/>
                    <a:pt x="1572" y="1007"/>
                  </a:cubicBezTo>
                  <a:cubicBezTo>
                    <a:pt x="1589" y="1031"/>
                    <a:pt x="1607" y="1057"/>
                    <a:pt x="1625" y="1085"/>
                  </a:cubicBezTo>
                  <a:lnTo>
                    <a:pt x="1717" y="1225"/>
                  </a:lnTo>
                  <a:lnTo>
                    <a:pt x="1874" y="1163"/>
                  </a:lnTo>
                  <a:cubicBezTo>
                    <a:pt x="2040" y="1097"/>
                    <a:pt x="2215" y="1064"/>
                    <a:pt x="2394" y="1064"/>
                  </a:cubicBezTo>
                  <a:cubicBezTo>
                    <a:pt x="2847" y="1064"/>
                    <a:pt x="3276" y="1283"/>
                    <a:pt x="3542" y="1649"/>
                  </a:cubicBezTo>
                  <a:cubicBezTo>
                    <a:pt x="4002" y="2281"/>
                    <a:pt x="3861" y="3170"/>
                    <a:pt x="3229" y="3630"/>
                  </a:cubicBezTo>
                  <a:close/>
                  <a:moveTo>
                    <a:pt x="3710" y="1527"/>
                  </a:moveTo>
                  <a:cubicBezTo>
                    <a:pt x="3264" y="915"/>
                    <a:pt x="2471" y="705"/>
                    <a:pt x="1798" y="971"/>
                  </a:cubicBezTo>
                  <a:cubicBezTo>
                    <a:pt x="1779" y="942"/>
                    <a:pt x="1759" y="914"/>
                    <a:pt x="1739" y="886"/>
                  </a:cubicBezTo>
                  <a:cubicBezTo>
                    <a:pt x="1319" y="308"/>
                    <a:pt x="664" y="1"/>
                    <a:pt x="0" y="0"/>
                  </a:cubicBezTo>
                  <a:cubicBezTo>
                    <a:pt x="335" y="188"/>
                    <a:pt x="636" y="449"/>
                    <a:pt x="876" y="779"/>
                  </a:cubicBezTo>
                  <a:cubicBezTo>
                    <a:pt x="1013" y="968"/>
                    <a:pt x="1123" y="1169"/>
                    <a:pt x="1205" y="1376"/>
                  </a:cubicBezTo>
                  <a:cubicBezTo>
                    <a:pt x="1486" y="2078"/>
                    <a:pt x="1458" y="2858"/>
                    <a:pt x="1153" y="3529"/>
                  </a:cubicBezTo>
                  <a:cubicBezTo>
                    <a:pt x="1212" y="3599"/>
                    <a:pt x="1275" y="3662"/>
                    <a:pt x="1342" y="3720"/>
                  </a:cubicBezTo>
                  <a:lnTo>
                    <a:pt x="1342" y="3720"/>
                  </a:lnTo>
                  <a:lnTo>
                    <a:pt x="1342" y="3720"/>
                  </a:lnTo>
                  <a:cubicBezTo>
                    <a:pt x="1359" y="3734"/>
                    <a:pt x="1375" y="3747"/>
                    <a:pt x="1392" y="3760"/>
                  </a:cubicBezTo>
                  <a:cubicBezTo>
                    <a:pt x="1394" y="3762"/>
                    <a:pt x="1396" y="3764"/>
                    <a:pt x="1398" y="3765"/>
                  </a:cubicBezTo>
                  <a:cubicBezTo>
                    <a:pt x="1402" y="3768"/>
                    <a:pt x="1405" y="3770"/>
                    <a:pt x="1408" y="3773"/>
                  </a:cubicBezTo>
                  <a:lnTo>
                    <a:pt x="1408" y="3773"/>
                  </a:lnTo>
                  <a:cubicBezTo>
                    <a:pt x="1964" y="4198"/>
                    <a:pt x="2755" y="4229"/>
                    <a:pt x="3350" y="3797"/>
                  </a:cubicBezTo>
                  <a:cubicBezTo>
                    <a:pt x="4076" y="3269"/>
                    <a:pt x="4237" y="2253"/>
                    <a:pt x="3710" y="152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371">
              <a:extLst>
                <a:ext uri="{FF2B5EF4-FFF2-40B4-BE49-F238E27FC236}">
                  <a16:creationId xmlns:a16="http://schemas.microsoft.com/office/drawing/2014/main" id="{42B9136D-5307-44AC-86C6-A296B9D237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3275" y="1570038"/>
              <a:ext cx="2005013" cy="1370013"/>
            </a:xfrm>
            <a:custGeom>
              <a:avLst/>
              <a:gdLst>
                <a:gd name="T0" fmla="*/ 3907 w 4874"/>
                <a:gd name="T1" fmla="*/ 2989 h 3333"/>
                <a:gd name="T2" fmla="*/ 3888 w 4874"/>
                <a:gd name="T3" fmla="*/ 3002 h 3333"/>
                <a:gd name="T4" fmla="*/ 3852 w 4874"/>
                <a:gd name="T5" fmla="*/ 3026 h 3333"/>
                <a:gd name="T6" fmla="*/ 3831 w 4874"/>
                <a:gd name="T7" fmla="*/ 3036 h 3333"/>
                <a:gd name="T8" fmla="*/ 3826 w 4874"/>
                <a:gd name="T9" fmla="*/ 3042 h 3333"/>
                <a:gd name="T10" fmla="*/ 3749 w 4874"/>
                <a:gd name="T11" fmla="*/ 3084 h 3333"/>
                <a:gd name="T12" fmla="*/ 1860 w 4874"/>
                <a:gd name="T13" fmla="*/ 2399 h 3333"/>
                <a:gd name="T14" fmla="*/ 1668 w 4874"/>
                <a:gd name="T15" fmla="*/ 2406 h 3333"/>
                <a:gd name="T16" fmla="*/ 948 w 4874"/>
                <a:gd name="T17" fmla="*/ 2544 h 3333"/>
                <a:gd name="T18" fmla="*/ 627 w 4874"/>
                <a:gd name="T19" fmla="*/ 2669 h 3333"/>
                <a:gd name="T20" fmla="*/ 1444 w 4874"/>
                <a:gd name="T21" fmla="*/ 2150 h 3333"/>
                <a:gd name="T22" fmla="*/ 1534 w 4874"/>
                <a:gd name="T23" fmla="*/ 2123 h 3333"/>
                <a:gd name="T24" fmla="*/ 1696 w 4874"/>
                <a:gd name="T25" fmla="*/ 2079 h 3333"/>
                <a:gd name="T26" fmla="*/ 1686 w 4874"/>
                <a:gd name="T27" fmla="*/ 1911 h 3333"/>
                <a:gd name="T28" fmla="*/ 2663 w 4874"/>
                <a:gd name="T29" fmla="*/ 474 h 3333"/>
                <a:gd name="T30" fmla="*/ 3102 w 4874"/>
                <a:gd name="T31" fmla="*/ 404 h 3333"/>
                <a:gd name="T32" fmla="*/ 4450 w 4874"/>
                <a:gd name="T33" fmla="*/ 1384 h 3333"/>
                <a:gd name="T34" fmla="*/ 3907 w 4874"/>
                <a:gd name="T35" fmla="*/ 2989 h 3333"/>
                <a:gd name="T36" fmla="*/ 4647 w 4874"/>
                <a:gd name="T37" fmla="*/ 1320 h 3333"/>
                <a:gd name="T38" fmla="*/ 2599 w 4874"/>
                <a:gd name="T39" fmla="*/ 277 h 3333"/>
                <a:gd name="T40" fmla="*/ 1479 w 4874"/>
                <a:gd name="T41" fmla="*/ 1924 h 3333"/>
                <a:gd name="T42" fmla="*/ 1380 w 4874"/>
                <a:gd name="T43" fmla="*/ 1953 h 3333"/>
                <a:gd name="T44" fmla="*/ 0 w 4874"/>
                <a:gd name="T45" fmla="*/ 3333 h 3333"/>
                <a:gd name="T46" fmla="*/ 1012 w 4874"/>
                <a:gd name="T47" fmla="*/ 2741 h 3333"/>
                <a:gd name="T48" fmla="*/ 1681 w 4874"/>
                <a:gd name="T49" fmla="*/ 2612 h 3333"/>
                <a:gd name="T50" fmla="*/ 3713 w 4874"/>
                <a:gd name="T51" fmla="*/ 3327 h 3333"/>
                <a:gd name="T52" fmla="*/ 3953 w 4874"/>
                <a:gd name="T53" fmla="*/ 3206 h 3333"/>
                <a:gd name="T54" fmla="*/ 3953 w 4874"/>
                <a:gd name="T55" fmla="*/ 3206 h 3333"/>
                <a:gd name="T56" fmla="*/ 3953 w 4874"/>
                <a:gd name="T57" fmla="*/ 3206 h 3333"/>
                <a:gd name="T58" fmla="*/ 4006 w 4874"/>
                <a:gd name="T59" fmla="*/ 3172 h 3333"/>
                <a:gd name="T60" fmla="*/ 4013 w 4874"/>
                <a:gd name="T61" fmla="*/ 3167 h 3333"/>
                <a:gd name="T62" fmla="*/ 4024 w 4874"/>
                <a:gd name="T63" fmla="*/ 3160 h 3333"/>
                <a:gd name="T64" fmla="*/ 4024 w 4874"/>
                <a:gd name="T65" fmla="*/ 3160 h 3333"/>
                <a:gd name="T66" fmla="*/ 4647 w 4874"/>
                <a:gd name="T67" fmla="*/ 1320 h 3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74" h="3333">
                  <a:moveTo>
                    <a:pt x="3907" y="2989"/>
                  </a:moveTo>
                  <a:lnTo>
                    <a:pt x="3888" y="3002"/>
                  </a:lnTo>
                  <a:cubicBezTo>
                    <a:pt x="3876" y="3010"/>
                    <a:pt x="3864" y="3018"/>
                    <a:pt x="3852" y="3026"/>
                  </a:cubicBezTo>
                  <a:lnTo>
                    <a:pt x="3831" y="3036"/>
                  </a:lnTo>
                  <a:lnTo>
                    <a:pt x="3826" y="3042"/>
                  </a:lnTo>
                  <a:cubicBezTo>
                    <a:pt x="3800" y="3056"/>
                    <a:pt x="3775" y="3071"/>
                    <a:pt x="3749" y="3084"/>
                  </a:cubicBezTo>
                  <a:cubicBezTo>
                    <a:pt x="3218" y="2642"/>
                    <a:pt x="2552" y="2399"/>
                    <a:pt x="1860" y="2399"/>
                  </a:cubicBezTo>
                  <a:cubicBezTo>
                    <a:pt x="1796" y="2399"/>
                    <a:pt x="1732" y="2402"/>
                    <a:pt x="1668" y="2406"/>
                  </a:cubicBezTo>
                  <a:cubicBezTo>
                    <a:pt x="1424" y="2422"/>
                    <a:pt x="1182" y="2468"/>
                    <a:pt x="948" y="2544"/>
                  </a:cubicBezTo>
                  <a:cubicBezTo>
                    <a:pt x="838" y="2580"/>
                    <a:pt x="731" y="2622"/>
                    <a:pt x="627" y="2669"/>
                  </a:cubicBezTo>
                  <a:cubicBezTo>
                    <a:pt x="849" y="2433"/>
                    <a:pt x="1129" y="2252"/>
                    <a:pt x="1444" y="2150"/>
                  </a:cubicBezTo>
                  <a:cubicBezTo>
                    <a:pt x="1473" y="2140"/>
                    <a:pt x="1503" y="2131"/>
                    <a:pt x="1534" y="2123"/>
                  </a:cubicBezTo>
                  <a:lnTo>
                    <a:pt x="1696" y="2079"/>
                  </a:lnTo>
                  <a:lnTo>
                    <a:pt x="1686" y="1911"/>
                  </a:lnTo>
                  <a:cubicBezTo>
                    <a:pt x="1645" y="1265"/>
                    <a:pt x="2047" y="674"/>
                    <a:pt x="2663" y="474"/>
                  </a:cubicBezTo>
                  <a:cubicBezTo>
                    <a:pt x="2806" y="427"/>
                    <a:pt x="2953" y="404"/>
                    <a:pt x="3102" y="404"/>
                  </a:cubicBezTo>
                  <a:cubicBezTo>
                    <a:pt x="3718" y="404"/>
                    <a:pt x="4260" y="798"/>
                    <a:pt x="4450" y="1384"/>
                  </a:cubicBezTo>
                  <a:cubicBezTo>
                    <a:pt x="4642" y="1976"/>
                    <a:pt x="4419" y="2636"/>
                    <a:pt x="3907" y="2989"/>
                  </a:cubicBezTo>
                  <a:close/>
                  <a:moveTo>
                    <a:pt x="4647" y="1320"/>
                  </a:moveTo>
                  <a:cubicBezTo>
                    <a:pt x="4369" y="467"/>
                    <a:pt x="3453" y="0"/>
                    <a:pt x="2599" y="277"/>
                  </a:cubicBezTo>
                  <a:cubicBezTo>
                    <a:pt x="1879" y="511"/>
                    <a:pt x="1434" y="1201"/>
                    <a:pt x="1479" y="1924"/>
                  </a:cubicBezTo>
                  <a:cubicBezTo>
                    <a:pt x="1446" y="1933"/>
                    <a:pt x="1413" y="1943"/>
                    <a:pt x="1380" y="1953"/>
                  </a:cubicBezTo>
                  <a:cubicBezTo>
                    <a:pt x="700" y="2174"/>
                    <a:pt x="206" y="2702"/>
                    <a:pt x="0" y="3333"/>
                  </a:cubicBezTo>
                  <a:cubicBezTo>
                    <a:pt x="282" y="3072"/>
                    <a:pt x="623" y="2867"/>
                    <a:pt x="1012" y="2741"/>
                  </a:cubicBezTo>
                  <a:cubicBezTo>
                    <a:pt x="1234" y="2669"/>
                    <a:pt x="1459" y="2627"/>
                    <a:pt x="1681" y="2612"/>
                  </a:cubicBezTo>
                  <a:cubicBezTo>
                    <a:pt x="2435" y="2562"/>
                    <a:pt x="3169" y="2829"/>
                    <a:pt x="3713" y="3327"/>
                  </a:cubicBezTo>
                  <a:cubicBezTo>
                    <a:pt x="3797" y="3293"/>
                    <a:pt x="3878" y="3252"/>
                    <a:pt x="3953" y="3206"/>
                  </a:cubicBezTo>
                  <a:lnTo>
                    <a:pt x="3953" y="3206"/>
                  </a:lnTo>
                  <a:lnTo>
                    <a:pt x="3953" y="3206"/>
                  </a:lnTo>
                  <a:cubicBezTo>
                    <a:pt x="3971" y="3195"/>
                    <a:pt x="3989" y="3183"/>
                    <a:pt x="4006" y="3172"/>
                  </a:cubicBezTo>
                  <a:cubicBezTo>
                    <a:pt x="4009" y="3170"/>
                    <a:pt x="4011" y="3168"/>
                    <a:pt x="4013" y="3167"/>
                  </a:cubicBezTo>
                  <a:cubicBezTo>
                    <a:pt x="4017" y="3164"/>
                    <a:pt x="4020" y="3162"/>
                    <a:pt x="4024" y="3160"/>
                  </a:cubicBezTo>
                  <a:lnTo>
                    <a:pt x="4024" y="3160"/>
                  </a:lnTo>
                  <a:cubicBezTo>
                    <a:pt x="4600" y="2762"/>
                    <a:pt x="4874" y="2020"/>
                    <a:pt x="4647" y="1320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370ADC03-03F0-4C74-8E85-6AA985B310D3}"/>
              </a:ext>
            </a:extLst>
          </p:cNvPr>
          <p:cNvSpPr/>
          <p:nvPr/>
        </p:nvSpPr>
        <p:spPr>
          <a:xfrm>
            <a:off x="5282197" y="3015137"/>
            <a:ext cx="1705471" cy="160343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7D4524-BE40-4DD9-8AAA-A4D1DC623075}"/>
              </a:ext>
            </a:extLst>
          </p:cNvPr>
          <p:cNvSpPr/>
          <p:nvPr/>
        </p:nvSpPr>
        <p:spPr>
          <a:xfrm>
            <a:off x="540333" y="2206971"/>
            <a:ext cx="2664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B85308-266C-487E-8571-2BC4FF303E2D}"/>
              </a:ext>
            </a:extLst>
          </p:cNvPr>
          <p:cNvSpPr/>
          <p:nvPr/>
        </p:nvSpPr>
        <p:spPr>
          <a:xfrm>
            <a:off x="530211" y="1765673"/>
            <a:ext cx="2664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Учебный эксперимент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449D44-D402-49EF-9792-68578D906891}"/>
              </a:ext>
            </a:extLst>
          </p:cNvPr>
          <p:cNvSpPr/>
          <p:nvPr/>
        </p:nvSpPr>
        <p:spPr>
          <a:xfrm>
            <a:off x="2355240" y="6396335"/>
            <a:ext cx="8185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Домашнее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задание исследовательского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характера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E99690-8E34-4153-8630-A7A2FCA3B0ED}"/>
              </a:ext>
            </a:extLst>
          </p:cNvPr>
          <p:cNvSpPr/>
          <p:nvPr/>
        </p:nvSpPr>
        <p:spPr>
          <a:xfrm>
            <a:off x="8969481" y="1896415"/>
            <a:ext cx="2664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raphic 30" descr="Magnifying glass">
            <a:extLst>
              <a:ext uri="{FF2B5EF4-FFF2-40B4-BE49-F238E27FC236}">
                <a16:creationId xmlns:a16="http://schemas.microsoft.com/office/drawing/2014/main" id="{38CCF6E0-D67B-4AB8-978B-089602618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02881" y="5043623"/>
            <a:ext cx="844969" cy="844969"/>
          </a:xfrm>
          <a:prstGeom prst="rect">
            <a:avLst/>
          </a:prstGeom>
        </p:spPr>
      </p:pic>
      <p:pic>
        <p:nvPicPr>
          <p:cNvPr id="32" name="Graphic 31" descr="Puzzle">
            <a:extLst>
              <a:ext uri="{FF2B5EF4-FFF2-40B4-BE49-F238E27FC236}">
                <a16:creationId xmlns:a16="http://schemas.microsoft.com/office/drawing/2014/main" id="{587376A4-828D-4F66-A700-63245A6E5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10322" y="2046905"/>
            <a:ext cx="844969" cy="844969"/>
          </a:xfrm>
          <a:prstGeom prst="rect">
            <a:avLst/>
          </a:prstGeom>
        </p:spPr>
      </p:pic>
      <p:pic>
        <p:nvPicPr>
          <p:cNvPr id="33" name="Graphic 32" descr="Fire">
            <a:extLst>
              <a:ext uri="{FF2B5EF4-FFF2-40B4-BE49-F238E27FC236}">
                <a16:creationId xmlns:a16="http://schemas.microsoft.com/office/drawing/2014/main" id="{F2DCFAA5-DF5E-4C47-9071-92580341F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52157" y="3877263"/>
            <a:ext cx="844969" cy="844969"/>
          </a:xfrm>
          <a:prstGeom prst="rect">
            <a:avLst/>
          </a:prstGeom>
        </p:spPr>
      </p:pic>
      <p:pic>
        <p:nvPicPr>
          <p:cNvPr id="34" name="Graphic 33" descr="Lightbulb">
            <a:extLst>
              <a:ext uri="{FF2B5EF4-FFF2-40B4-BE49-F238E27FC236}">
                <a16:creationId xmlns:a16="http://schemas.microsoft.com/office/drawing/2014/main" id="{FC649DA0-BF7E-455D-8659-B65F94F850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674180" y="2005553"/>
            <a:ext cx="844969" cy="844969"/>
          </a:xfrm>
          <a:prstGeom prst="rect">
            <a:avLst/>
          </a:prstGeom>
        </p:spPr>
      </p:pic>
      <p:pic>
        <p:nvPicPr>
          <p:cNvPr id="35" name="Graphic 34" descr="Bar chart">
            <a:extLst>
              <a:ext uri="{FF2B5EF4-FFF2-40B4-BE49-F238E27FC236}">
                <a16:creationId xmlns:a16="http://schemas.microsoft.com/office/drawing/2014/main" id="{18BE015E-28CC-44E7-A6BC-B0F29CB0A9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11652" y="3877263"/>
            <a:ext cx="844969" cy="8449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5527" y="332688"/>
            <a:ext cx="11701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Формы организации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600" b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учебно-исследовательской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2901" y="2727037"/>
            <a:ext cx="3176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Урок-исследование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201554" y="1655248"/>
            <a:ext cx="3432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Урок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защита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исследовательского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45395" y="3274161"/>
            <a:ext cx="2990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Урок-лаборатория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22637" y="2938861"/>
            <a:ext cx="3752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Урок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изобретательства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369768" y="3601438"/>
            <a:ext cx="3715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Урок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Удивительное рядом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-47841" y="3777659"/>
            <a:ext cx="3733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«Патент на открытие»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8218" r="7283" b="9282"/>
          <a:stretch/>
        </p:blipFill>
        <p:spPr>
          <a:xfrm>
            <a:off x="434034" y="4759390"/>
            <a:ext cx="2205016" cy="1734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578" y="4759390"/>
            <a:ext cx="2226494" cy="166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59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6138</TotalTime>
  <Words>499</Words>
  <Application>Microsoft Office PowerPoint</Application>
  <PresentationFormat>Широкоэкранный</PresentationFormat>
  <Paragraphs>128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微软雅黑</vt:lpstr>
      <vt:lpstr>Arial</vt:lpstr>
      <vt:lpstr>Arial</vt:lpstr>
      <vt:lpstr>Calibri</vt:lpstr>
      <vt:lpstr>Calibri Light</vt:lpstr>
      <vt:lpstr>等线</vt:lpstr>
      <vt:lpstr>Wingdings</vt:lpstr>
      <vt:lpstr>Тема Office</vt:lpstr>
      <vt:lpstr>1_Тема Office</vt:lpstr>
      <vt:lpstr>Потенциалы  образовательного проекта  «Медицинский класс»</vt:lpstr>
      <vt:lpstr>Открытие медицинского класса</vt:lpstr>
      <vt:lpstr>Презентация PowerPoint</vt:lpstr>
      <vt:lpstr>Цели проекта</vt:lpstr>
      <vt:lpstr>Дорожная карта</vt:lpstr>
      <vt:lpstr>Презентация PowerPoint</vt:lpstr>
      <vt:lpstr>Презентация PowerPoint</vt:lpstr>
      <vt:lpstr>Особенности современного  профильного урока </vt:lpstr>
      <vt:lpstr>Презентация PowerPoint</vt:lpstr>
      <vt:lpstr>Презентация PowerPoint</vt:lpstr>
      <vt:lpstr>Результаты деятельности  медицинского класса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Наталья Сидорова</cp:lastModifiedBy>
  <cp:revision>110</cp:revision>
  <dcterms:created xsi:type="dcterms:W3CDTF">2014-11-21T11:00:06Z</dcterms:created>
  <dcterms:modified xsi:type="dcterms:W3CDTF">2024-04-25T04:20:36Z</dcterms:modified>
</cp:coreProperties>
</file>